
<file path=[Content_Types].xml><?xml version="1.0" encoding="utf-8"?>
<Types xmlns="http://schemas.openxmlformats.org/package/2006/content-types">
  <Default Extension="png" ContentType="image/png"/>
  <Default Extension="mp3" ContentType="audio/unknown"/>
  <Default Extension="jpeg" ContentType="image/jpeg"/>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9" r:id="rId1"/>
  </p:sldMasterIdLst>
  <p:notesMasterIdLst>
    <p:notesMasterId r:id="rId53"/>
  </p:notesMasterIdLst>
  <p:handoutMasterIdLst>
    <p:handoutMasterId r:id="rId54"/>
  </p:handoutMasterIdLst>
  <p:sldIdLst>
    <p:sldId id="259" r:id="rId2"/>
    <p:sldId id="260" r:id="rId3"/>
    <p:sldId id="299" r:id="rId4"/>
    <p:sldId id="303" r:id="rId5"/>
    <p:sldId id="304" r:id="rId6"/>
    <p:sldId id="261" r:id="rId7"/>
    <p:sldId id="300" r:id="rId8"/>
    <p:sldId id="270" r:id="rId9"/>
    <p:sldId id="271" r:id="rId10"/>
    <p:sldId id="272" r:id="rId11"/>
    <p:sldId id="273" r:id="rId12"/>
    <p:sldId id="274" r:id="rId13"/>
    <p:sldId id="275" r:id="rId14"/>
    <p:sldId id="276" r:id="rId15"/>
    <p:sldId id="277" r:id="rId16"/>
    <p:sldId id="301" r:id="rId17"/>
    <p:sldId id="278" r:id="rId18"/>
    <p:sldId id="280" r:id="rId19"/>
    <p:sldId id="281" r:id="rId20"/>
    <p:sldId id="282" r:id="rId21"/>
    <p:sldId id="328" r:id="rId22"/>
    <p:sldId id="283" r:id="rId23"/>
    <p:sldId id="284" r:id="rId24"/>
    <p:sldId id="322" r:id="rId25"/>
    <p:sldId id="286" r:id="rId26"/>
    <p:sldId id="287" r:id="rId27"/>
    <p:sldId id="305" r:id="rId28"/>
    <p:sldId id="288" r:id="rId29"/>
    <p:sldId id="308" r:id="rId30"/>
    <p:sldId id="289" r:id="rId31"/>
    <p:sldId id="269" r:id="rId32"/>
    <p:sldId id="291" r:id="rId33"/>
    <p:sldId id="292" r:id="rId34"/>
    <p:sldId id="293" r:id="rId35"/>
    <p:sldId id="311" r:id="rId36"/>
    <p:sldId id="295" r:id="rId37"/>
    <p:sldId id="296" r:id="rId38"/>
    <p:sldId id="297" r:id="rId39"/>
    <p:sldId id="298" r:id="rId40"/>
    <p:sldId id="325" r:id="rId41"/>
    <p:sldId id="309" r:id="rId42"/>
    <p:sldId id="310" r:id="rId43"/>
    <p:sldId id="312" r:id="rId44"/>
    <p:sldId id="331" r:id="rId45"/>
    <p:sldId id="332" r:id="rId46"/>
    <p:sldId id="333" r:id="rId47"/>
    <p:sldId id="326" r:id="rId48"/>
    <p:sldId id="318" r:id="rId49"/>
    <p:sldId id="329" r:id="rId50"/>
    <p:sldId id="330" r:id="rId51"/>
    <p:sldId id="327" r:id="rId52"/>
  </p:sldIdLst>
  <p:sldSz cx="9144000" cy="6858000" type="screen4x3"/>
  <p:notesSz cx="6834188" cy="9979025"/>
  <p:defaultTextStyle>
    <a:defPPr>
      <a:defRPr lang="pl-PL"/>
    </a:defPPr>
    <a:lvl1pPr algn="l" rtl="0" fontAlgn="base">
      <a:spcBef>
        <a:spcPct val="0"/>
      </a:spcBef>
      <a:spcAft>
        <a:spcPct val="0"/>
      </a:spcAft>
      <a:defRPr kern="1200">
        <a:solidFill>
          <a:schemeClr val="tx1"/>
        </a:solidFill>
        <a:latin typeface="Times New Roman" pitchFamily="18" charset="0"/>
        <a:ea typeface="+mn-ea"/>
        <a:cs typeface="+mn-cs"/>
      </a:defRPr>
    </a:lvl1pPr>
    <a:lvl2pPr marL="457200" algn="l" rtl="0" fontAlgn="base">
      <a:spcBef>
        <a:spcPct val="0"/>
      </a:spcBef>
      <a:spcAft>
        <a:spcPct val="0"/>
      </a:spcAft>
      <a:defRPr kern="1200">
        <a:solidFill>
          <a:schemeClr val="tx1"/>
        </a:solidFill>
        <a:latin typeface="Times New Roman" pitchFamily="18" charset="0"/>
        <a:ea typeface="+mn-ea"/>
        <a:cs typeface="+mn-cs"/>
      </a:defRPr>
    </a:lvl2pPr>
    <a:lvl3pPr marL="914400" algn="l" rtl="0" fontAlgn="base">
      <a:spcBef>
        <a:spcPct val="0"/>
      </a:spcBef>
      <a:spcAft>
        <a:spcPct val="0"/>
      </a:spcAft>
      <a:defRPr kern="1200">
        <a:solidFill>
          <a:schemeClr val="tx1"/>
        </a:solidFill>
        <a:latin typeface="Times New Roman" pitchFamily="18" charset="0"/>
        <a:ea typeface="+mn-ea"/>
        <a:cs typeface="+mn-cs"/>
      </a:defRPr>
    </a:lvl3pPr>
    <a:lvl4pPr marL="1371600" algn="l" rtl="0" fontAlgn="base">
      <a:spcBef>
        <a:spcPct val="0"/>
      </a:spcBef>
      <a:spcAft>
        <a:spcPct val="0"/>
      </a:spcAft>
      <a:defRPr kern="1200">
        <a:solidFill>
          <a:schemeClr val="tx1"/>
        </a:solidFill>
        <a:latin typeface="Times New Roman" pitchFamily="18" charset="0"/>
        <a:ea typeface="+mn-ea"/>
        <a:cs typeface="+mn-cs"/>
      </a:defRPr>
    </a:lvl4pPr>
    <a:lvl5pPr marL="1828800" algn="l" rtl="0" fontAlgn="base">
      <a:spcBef>
        <a:spcPct val="0"/>
      </a:spcBef>
      <a:spcAft>
        <a:spcPct val="0"/>
      </a:spcAft>
      <a:defRPr kern="1200">
        <a:solidFill>
          <a:schemeClr val="tx1"/>
        </a:solidFill>
        <a:latin typeface="Times New Roman" pitchFamily="18" charset="0"/>
        <a:ea typeface="+mn-ea"/>
        <a:cs typeface="+mn-cs"/>
      </a:defRPr>
    </a:lvl5pPr>
    <a:lvl6pPr marL="2286000" algn="l" defTabSz="914400" rtl="0" eaLnBrk="1" latinLnBrk="0" hangingPunct="1">
      <a:defRPr kern="1200">
        <a:solidFill>
          <a:schemeClr val="tx1"/>
        </a:solidFill>
        <a:latin typeface="Times New Roman" pitchFamily="18" charset="0"/>
        <a:ea typeface="+mn-ea"/>
        <a:cs typeface="+mn-cs"/>
      </a:defRPr>
    </a:lvl6pPr>
    <a:lvl7pPr marL="2743200" algn="l" defTabSz="914400" rtl="0" eaLnBrk="1" latinLnBrk="0" hangingPunct="1">
      <a:defRPr kern="1200">
        <a:solidFill>
          <a:schemeClr val="tx1"/>
        </a:solidFill>
        <a:latin typeface="Times New Roman" pitchFamily="18" charset="0"/>
        <a:ea typeface="+mn-ea"/>
        <a:cs typeface="+mn-cs"/>
      </a:defRPr>
    </a:lvl7pPr>
    <a:lvl8pPr marL="3200400" algn="l" defTabSz="914400" rtl="0" eaLnBrk="1" latinLnBrk="0" hangingPunct="1">
      <a:defRPr kern="1200">
        <a:solidFill>
          <a:schemeClr val="tx1"/>
        </a:solidFill>
        <a:latin typeface="Times New Roman" pitchFamily="18" charset="0"/>
        <a:ea typeface="+mn-ea"/>
        <a:cs typeface="+mn-cs"/>
      </a:defRPr>
    </a:lvl8pPr>
    <a:lvl9pPr marL="3657600" algn="l" defTabSz="914400" rtl="0" eaLnBrk="1" latinLnBrk="0" hangingPunct="1">
      <a:defRPr kern="1200">
        <a:solidFill>
          <a:schemeClr val="tx1"/>
        </a:solidFill>
        <a:latin typeface="Times New Roman" pitchFamily="18"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40000"/>
    <a:srgbClr val="280000"/>
    <a:srgbClr val="000000"/>
    <a:srgbClr val="FFFF99"/>
    <a:srgbClr val="FFFF66"/>
    <a:srgbClr val="3A0000"/>
    <a:srgbClr val="600000"/>
    <a:srgbClr val="480000"/>
    <a:srgbClr val="420000"/>
    <a:srgbClr val="46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00"/>
    <p:restoredTop sz="64298" autoAdjust="0"/>
  </p:normalViewPr>
  <p:slideViewPr>
    <p:cSldViewPr>
      <p:cViewPr varScale="1">
        <p:scale>
          <a:sx n="45" d="100"/>
          <a:sy n="45" d="100"/>
        </p:scale>
        <p:origin x="-1794" y="-96"/>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13332"/>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8"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61481" cy="498951"/>
          </a:xfrm>
          <a:prstGeom prst="rect">
            <a:avLst/>
          </a:prstGeom>
        </p:spPr>
        <p:txBody>
          <a:bodyPr vert="horz" lIns="91440" tIns="45720" rIns="91440" bIns="45720" rtlCol="0"/>
          <a:lstStyle>
            <a:lvl1pPr algn="l">
              <a:defRPr sz="1200"/>
            </a:lvl1pPr>
          </a:lstStyle>
          <a:p>
            <a:endParaRPr lang="uk-UA"/>
          </a:p>
        </p:txBody>
      </p:sp>
      <p:sp>
        <p:nvSpPr>
          <p:cNvPr id="3" name="Дата 2"/>
          <p:cNvSpPr>
            <a:spLocks noGrp="1"/>
          </p:cNvSpPr>
          <p:nvPr>
            <p:ph type="dt" sz="quarter" idx="1"/>
          </p:nvPr>
        </p:nvSpPr>
        <p:spPr>
          <a:xfrm>
            <a:off x="3871125" y="0"/>
            <a:ext cx="2961481" cy="498951"/>
          </a:xfrm>
          <a:prstGeom prst="rect">
            <a:avLst/>
          </a:prstGeom>
        </p:spPr>
        <p:txBody>
          <a:bodyPr vert="horz" lIns="91440" tIns="45720" rIns="91440" bIns="45720" rtlCol="0"/>
          <a:lstStyle>
            <a:lvl1pPr algn="r">
              <a:defRPr sz="1200"/>
            </a:lvl1pPr>
          </a:lstStyle>
          <a:p>
            <a:fld id="{0D4B9641-7749-4E7E-9A66-53986682657C}" type="datetimeFigureOut">
              <a:rPr lang="ru-RU" smtClean="0"/>
              <a:pPr/>
              <a:t>03.03.2014</a:t>
            </a:fld>
            <a:endParaRPr lang="uk-UA"/>
          </a:p>
        </p:txBody>
      </p:sp>
      <p:sp>
        <p:nvSpPr>
          <p:cNvPr id="4" name="Нижний колонтитул 3"/>
          <p:cNvSpPr>
            <a:spLocks noGrp="1"/>
          </p:cNvSpPr>
          <p:nvPr>
            <p:ph type="ftr" sz="quarter" idx="2"/>
          </p:nvPr>
        </p:nvSpPr>
        <p:spPr>
          <a:xfrm>
            <a:off x="0" y="9478342"/>
            <a:ext cx="2961481" cy="498951"/>
          </a:xfrm>
          <a:prstGeom prst="rect">
            <a:avLst/>
          </a:prstGeom>
        </p:spPr>
        <p:txBody>
          <a:bodyPr vert="horz" lIns="91440" tIns="45720" rIns="91440" bIns="45720" rtlCol="0" anchor="b"/>
          <a:lstStyle>
            <a:lvl1pPr algn="l">
              <a:defRPr sz="1200"/>
            </a:lvl1pPr>
          </a:lstStyle>
          <a:p>
            <a:endParaRPr lang="uk-UA"/>
          </a:p>
        </p:txBody>
      </p:sp>
      <p:sp>
        <p:nvSpPr>
          <p:cNvPr id="5" name="Номер слайда 4"/>
          <p:cNvSpPr>
            <a:spLocks noGrp="1"/>
          </p:cNvSpPr>
          <p:nvPr>
            <p:ph type="sldNum" sz="quarter" idx="3"/>
          </p:nvPr>
        </p:nvSpPr>
        <p:spPr>
          <a:xfrm>
            <a:off x="3871125" y="9478342"/>
            <a:ext cx="2961481" cy="498951"/>
          </a:xfrm>
          <a:prstGeom prst="rect">
            <a:avLst/>
          </a:prstGeom>
        </p:spPr>
        <p:txBody>
          <a:bodyPr vert="horz" lIns="91440" tIns="45720" rIns="91440" bIns="45720" rtlCol="0" anchor="b"/>
          <a:lstStyle>
            <a:lvl1pPr algn="r">
              <a:defRPr sz="1200"/>
            </a:lvl1pPr>
          </a:lstStyle>
          <a:p>
            <a:fld id="{E287AB50-0171-49B6-B486-CD36BFD23E1C}" type="slidenum">
              <a:rPr lang="uk-UA" smtClean="0"/>
              <a:pPr/>
              <a:t>‹#›</a:t>
            </a:fld>
            <a:endParaRPr lang="uk-UA"/>
          </a:p>
        </p:txBody>
      </p:sp>
    </p:spTree>
    <p:extLst>
      <p:ext uri="{BB962C8B-B14F-4D97-AF65-F5344CB8AC3E}">
        <p14:creationId xmlns:p14="http://schemas.microsoft.com/office/powerpoint/2010/main" val="116191909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61481" cy="498951"/>
          </a:xfrm>
          <a:prstGeom prst="rect">
            <a:avLst/>
          </a:prstGeom>
        </p:spPr>
        <p:txBody>
          <a:bodyPr vert="horz" lIns="91440" tIns="45720" rIns="91440" bIns="45720" rtlCol="0"/>
          <a:lstStyle>
            <a:lvl1pPr algn="l">
              <a:defRPr sz="1200"/>
            </a:lvl1pPr>
          </a:lstStyle>
          <a:p>
            <a:endParaRPr lang="uk-UA"/>
          </a:p>
        </p:txBody>
      </p:sp>
      <p:sp>
        <p:nvSpPr>
          <p:cNvPr id="3" name="Дата 2"/>
          <p:cNvSpPr>
            <a:spLocks noGrp="1"/>
          </p:cNvSpPr>
          <p:nvPr>
            <p:ph type="dt" idx="1"/>
          </p:nvPr>
        </p:nvSpPr>
        <p:spPr>
          <a:xfrm>
            <a:off x="3871125" y="0"/>
            <a:ext cx="2961481" cy="498951"/>
          </a:xfrm>
          <a:prstGeom prst="rect">
            <a:avLst/>
          </a:prstGeom>
        </p:spPr>
        <p:txBody>
          <a:bodyPr vert="horz" lIns="91440" tIns="45720" rIns="91440" bIns="45720" rtlCol="0"/>
          <a:lstStyle>
            <a:lvl1pPr algn="r">
              <a:defRPr sz="1200"/>
            </a:lvl1pPr>
          </a:lstStyle>
          <a:p>
            <a:fld id="{CD6FF51C-2BBD-448B-8802-121380619BEF}" type="datetimeFigureOut">
              <a:rPr lang="ru-RU" smtClean="0"/>
              <a:pPr/>
              <a:t>03.03.2014</a:t>
            </a:fld>
            <a:endParaRPr lang="uk-UA"/>
          </a:p>
        </p:txBody>
      </p:sp>
      <p:sp>
        <p:nvSpPr>
          <p:cNvPr id="4" name="Образ слайда 3"/>
          <p:cNvSpPr>
            <a:spLocks noGrp="1" noRot="1" noChangeAspect="1"/>
          </p:cNvSpPr>
          <p:nvPr>
            <p:ph type="sldImg" idx="2"/>
          </p:nvPr>
        </p:nvSpPr>
        <p:spPr>
          <a:xfrm>
            <a:off x="922338" y="747713"/>
            <a:ext cx="4991100" cy="3743325"/>
          </a:xfrm>
          <a:prstGeom prst="rect">
            <a:avLst/>
          </a:prstGeom>
          <a:noFill/>
          <a:ln w="12700">
            <a:solidFill>
              <a:prstClr val="black"/>
            </a:solidFill>
          </a:ln>
        </p:spPr>
        <p:txBody>
          <a:bodyPr vert="horz" lIns="91440" tIns="45720" rIns="91440" bIns="45720" rtlCol="0" anchor="ctr"/>
          <a:lstStyle/>
          <a:p>
            <a:endParaRPr lang="uk-UA"/>
          </a:p>
        </p:txBody>
      </p:sp>
      <p:sp>
        <p:nvSpPr>
          <p:cNvPr id="5" name="Заметки 4"/>
          <p:cNvSpPr>
            <a:spLocks noGrp="1"/>
          </p:cNvSpPr>
          <p:nvPr>
            <p:ph type="body" sz="quarter" idx="3"/>
          </p:nvPr>
        </p:nvSpPr>
        <p:spPr>
          <a:xfrm>
            <a:off x="683419" y="4740037"/>
            <a:ext cx="5467350" cy="4490561"/>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6" name="Нижний колонтитул 5"/>
          <p:cNvSpPr>
            <a:spLocks noGrp="1"/>
          </p:cNvSpPr>
          <p:nvPr>
            <p:ph type="ftr" sz="quarter" idx="4"/>
          </p:nvPr>
        </p:nvSpPr>
        <p:spPr>
          <a:xfrm>
            <a:off x="0" y="9478342"/>
            <a:ext cx="2961481" cy="498951"/>
          </a:xfrm>
          <a:prstGeom prst="rect">
            <a:avLst/>
          </a:prstGeom>
        </p:spPr>
        <p:txBody>
          <a:bodyPr vert="horz" lIns="91440" tIns="45720" rIns="91440" bIns="45720" rtlCol="0" anchor="b"/>
          <a:lstStyle>
            <a:lvl1pPr algn="l">
              <a:defRPr sz="1200"/>
            </a:lvl1pPr>
          </a:lstStyle>
          <a:p>
            <a:endParaRPr lang="uk-UA"/>
          </a:p>
        </p:txBody>
      </p:sp>
      <p:sp>
        <p:nvSpPr>
          <p:cNvPr id="7" name="Номер слайда 6"/>
          <p:cNvSpPr>
            <a:spLocks noGrp="1"/>
          </p:cNvSpPr>
          <p:nvPr>
            <p:ph type="sldNum" sz="quarter" idx="5"/>
          </p:nvPr>
        </p:nvSpPr>
        <p:spPr>
          <a:xfrm>
            <a:off x="3871125" y="9478342"/>
            <a:ext cx="2961481" cy="498951"/>
          </a:xfrm>
          <a:prstGeom prst="rect">
            <a:avLst/>
          </a:prstGeom>
        </p:spPr>
        <p:txBody>
          <a:bodyPr vert="horz" lIns="91440" tIns="45720" rIns="91440" bIns="45720" rtlCol="0" anchor="b"/>
          <a:lstStyle>
            <a:lvl1pPr algn="r">
              <a:defRPr sz="1200"/>
            </a:lvl1pPr>
          </a:lstStyle>
          <a:p>
            <a:fld id="{11AF11FF-ED06-4AC1-B2EA-4680038264D1}" type="slidenum">
              <a:rPr lang="uk-UA" smtClean="0"/>
              <a:pPr/>
              <a:t>‹#›</a:t>
            </a:fld>
            <a:endParaRPr lang="uk-UA"/>
          </a:p>
        </p:txBody>
      </p:sp>
    </p:spTree>
    <p:extLst>
      <p:ext uri="{BB962C8B-B14F-4D97-AF65-F5344CB8AC3E}">
        <p14:creationId xmlns:p14="http://schemas.microsoft.com/office/powerpoint/2010/main" val="3992644055"/>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uk-UA" dirty="0"/>
          </a:p>
        </p:txBody>
      </p:sp>
      <p:sp>
        <p:nvSpPr>
          <p:cNvPr id="5" name="Номер слайда 4"/>
          <p:cNvSpPr>
            <a:spLocks noGrp="1"/>
          </p:cNvSpPr>
          <p:nvPr>
            <p:ph type="sldNum" sz="quarter" idx="10"/>
          </p:nvPr>
        </p:nvSpPr>
        <p:spPr/>
        <p:txBody>
          <a:bodyPr/>
          <a:lstStyle/>
          <a:p>
            <a:fld id="{11AF11FF-ED06-4AC1-B2EA-4680038264D1}" type="slidenum">
              <a:rPr lang="uk-UA" smtClean="0"/>
              <a:pPr/>
              <a:t>1</a:t>
            </a:fld>
            <a:endParaRPr lang="uk-UA"/>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b="1" kern="1200" dirty="0" smtClean="0">
                <a:solidFill>
                  <a:schemeClr val="tx1"/>
                </a:solidFill>
                <a:latin typeface="+mn-lt"/>
                <a:ea typeface="+mn-ea"/>
                <a:cs typeface="+mn-cs"/>
              </a:rPr>
              <a:t>Но легко ли будет не поклониться </a:t>
            </a:r>
            <a:r>
              <a:rPr lang="ru-RU" sz="1200" kern="1200" dirty="0" smtClean="0">
                <a:solidFill>
                  <a:schemeClr val="tx1"/>
                </a:solidFill>
                <a:latin typeface="+mn-lt"/>
                <a:ea typeface="+mn-ea"/>
                <a:cs typeface="+mn-cs"/>
              </a:rPr>
              <a:t>и не принять начертание? И вообще, </a:t>
            </a:r>
            <a:r>
              <a:rPr lang="ru-RU" sz="1200" b="1" kern="1200" dirty="0" smtClean="0">
                <a:solidFill>
                  <a:schemeClr val="tx1"/>
                </a:solidFill>
                <a:latin typeface="+mn-lt"/>
                <a:ea typeface="+mn-ea"/>
                <a:cs typeface="+mn-cs"/>
              </a:rPr>
              <a:t>что это за зверь</a:t>
            </a:r>
            <a:r>
              <a:rPr lang="ru-RU" sz="1200" kern="1200" dirty="0" smtClean="0">
                <a:solidFill>
                  <a:schemeClr val="tx1"/>
                </a:solidFill>
                <a:latin typeface="+mn-lt"/>
                <a:ea typeface="+mn-ea"/>
                <a:cs typeface="+mn-cs"/>
              </a:rPr>
              <a:t>, о котором идет речь в вести третьего ангела? Давайте проанализируем.</a:t>
            </a:r>
          </a:p>
          <a:p>
            <a:r>
              <a:rPr lang="ru-RU" sz="1200" kern="1200" dirty="0" smtClean="0">
                <a:solidFill>
                  <a:schemeClr val="tx1"/>
                </a:solidFill>
                <a:latin typeface="+mn-lt"/>
                <a:ea typeface="+mn-ea"/>
                <a:cs typeface="+mn-cs"/>
              </a:rPr>
              <a:t>13-я глава книги Откровение описывает </a:t>
            </a:r>
            <a:r>
              <a:rPr lang="ru-RU" sz="1200" b="1" kern="1200" dirty="0" smtClean="0">
                <a:solidFill>
                  <a:schemeClr val="tx1"/>
                </a:solidFill>
                <a:latin typeface="+mn-lt"/>
                <a:ea typeface="+mn-ea"/>
                <a:cs typeface="+mn-cs"/>
              </a:rPr>
              <a:t>двух зверей</a:t>
            </a:r>
            <a:r>
              <a:rPr lang="ru-RU" sz="1200" kern="1200" dirty="0" smtClean="0">
                <a:solidFill>
                  <a:schemeClr val="tx1"/>
                </a:solidFill>
                <a:latin typeface="+mn-lt"/>
                <a:ea typeface="+mn-ea"/>
                <a:cs typeface="+mn-cs"/>
              </a:rPr>
              <a:t>. И они оба принуждают людей к поклонению.</a:t>
            </a:r>
          </a:p>
          <a:p>
            <a:r>
              <a:rPr lang="ru-RU" sz="1200" kern="1200" dirty="0" smtClean="0">
                <a:solidFill>
                  <a:schemeClr val="tx1"/>
                </a:solidFill>
                <a:latin typeface="+mn-lt"/>
                <a:ea typeface="+mn-ea"/>
                <a:cs typeface="+mn-cs"/>
              </a:rPr>
              <a:t>Первый зверь, согласно </a:t>
            </a:r>
            <a:r>
              <a:rPr lang="ru-RU" sz="1200" kern="1200" dirty="0" err="1" smtClean="0">
                <a:solidFill>
                  <a:schemeClr val="tx1"/>
                </a:solidFill>
                <a:latin typeface="+mn-lt"/>
                <a:ea typeface="+mn-ea"/>
                <a:cs typeface="+mn-cs"/>
              </a:rPr>
              <a:t>Откр</a:t>
            </a:r>
            <a:r>
              <a:rPr lang="ru-RU" sz="1200" kern="1200" dirty="0" smtClean="0">
                <a:solidFill>
                  <a:schemeClr val="tx1"/>
                </a:solidFill>
                <a:latin typeface="+mn-lt"/>
                <a:ea typeface="+mn-ea"/>
                <a:cs typeface="+mn-cs"/>
              </a:rPr>
              <a:t>. 13:5, имеет власть 42 месяца и говорит богохульно. Это нам помогает нам идентифицировать этого зверя со средневековым господством папской церкви. В </a:t>
            </a:r>
            <a:r>
              <a:rPr lang="ru-RU" sz="1200" kern="1200" dirty="0" err="1" smtClean="0">
                <a:solidFill>
                  <a:schemeClr val="tx1"/>
                </a:solidFill>
                <a:latin typeface="+mn-lt"/>
                <a:ea typeface="+mn-ea"/>
                <a:cs typeface="+mn-cs"/>
              </a:rPr>
              <a:t>Откр</a:t>
            </a:r>
            <a:r>
              <a:rPr lang="ru-RU" sz="1200" kern="1200" dirty="0" smtClean="0">
                <a:solidFill>
                  <a:schemeClr val="tx1"/>
                </a:solidFill>
                <a:latin typeface="+mn-lt"/>
                <a:ea typeface="+mn-ea"/>
                <a:cs typeface="+mn-cs"/>
              </a:rPr>
              <a:t>. 13:10 мы находим характеристику тех, кто не поклонился первому зверю: «Здесь терпение и вера святых». </a:t>
            </a:r>
          </a:p>
          <a:p>
            <a:r>
              <a:rPr lang="ru-RU" sz="1200" kern="1200" dirty="0" smtClean="0">
                <a:solidFill>
                  <a:schemeClr val="tx1"/>
                </a:solidFill>
                <a:latin typeface="+mn-lt"/>
                <a:ea typeface="+mn-ea"/>
                <a:cs typeface="+mn-cs"/>
              </a:rPr>
              <a:t>Дальше в 13-й главе книги Откровение мы находим второго зверя. И это именно тот зверь, который сделает образ первого зверя и будет давать начертание – о чем и предупреждает третий ангел.</a:t>
            </a:r>
            <a:endParaRPr lang="uk-UA" dirty="0"/>
          </a:p>
        </p:txBody>
      </p:sp>
      <p:sp>
        <p:nvSpPr>
          <p:cNvPr id="4" name="Номер слайда 3"/>
          <p:cNvSpPr>
            <a:spLocks noGrp="1"/>
          </p:cNvSpPr>
          <p:nvPr>
            <p:ph type="sldNum" sz="quarter" idx="10"/>
          </p:nvPr>
        </p:nvSpPr>
        <p:spPr/>
        <p:txBody>
          <a:bodyPr/>
          <a:lstStyle/>
          <a:p>
            <a:fld id="{11AF11FF-ED06-4AC1-B2EA-4680038264D1}" type="slidenum">
              <a:rPr lang="uk-UA" smtClean="0"/>
              <a:pPr/>
              <a:t>10</a:t>
            </a:fld>
            <a:endParaRPr lang="uk-UA"/>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b="0" kern="1200" dirty="0" smtClean="0">
                <a:solidFill>
                  <a:schemeClr val="tx1"/>
                </a:solidFill>
                <a:latin typeface="+mn-lt"/>
                <a:ea typeface="+mn-ea"/>
                <a:cs typeface="+mn-cs"/>
              </a:rPr>
              <a:t>Вот почему сегодня</a:t>
            </a:r>
            <a:r>
              <a:rPr lang="ru-RU" sz="1200" b="0" kern="1200" baseline="0" dirty="0" smtClean="0">
                <a:solidFill>
                  <a:schemeClr val="tx1"/>
                </a:solidFill>
                <a:latin typeface="+mn-lt"/>
                <a:ea typeface="+mn-ea"/>
                <a:cs typeface="+mn-cs"/>
              </a:rPr>
              <a:t> нужно готовиться к этим событиям. Но какое место  во в этом процессе занимает санитарная реформа.</a:t>
            </a:r>
            <a:endParaRPr lang="ru-RU" sz="1200" b="0" kern="1200" dirty="0" smtClean="0">
              <a:solidFill>
                <a:schemeClr val="tx1"/>
              </a:solidFill>
              <a:latin typeface="+mn-lt"/>
              <a:ea typeface="+mn-ea"/>
              <a:cs typeface="+mn-cs"/>
            </a:endParaRPr>
          </a:p>
        </p:txBody>
      </p:sp>
      <p:sp>
        <p:nvSpPr>
          <p:cNvPr id="4" name="Номер слайда 3"/>
          <p:cNvSpPr>
            <a:spLocks noGrp="1"/>
          </p:cNvSpPr>
          <p:nvPr>
            <p:ph type="sldNum" sz="quarter" idx="10"/>
          </p:nvPr>
        </p:nvSpPr>
        <p:spPr/>
        <p:txBody>
          <a:bodyPr/>
          <a:lstStyle/>
          <a:p>
            <a:fld id="{11AF11FF-ED06-4AC1-B2EA-4680038264D1}" type="slidenum">
              <a:rPr lang="uk-UA" smtClean="0"/>
              <a:pPr/>
              <a:t>11</a:t>
            </a:fld>
            <a:endParaRPr lang="uk-UA"/>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mn-lt"/>
                <a:ea typeface="+mn-ea"/>
                <a:cs typeface="+mn-cs"/>
              </a:rPr>
              <a:t>И для того, чтобы нам увидеть связь вести третьего ангела и вести о здоровье, давайте вспомним, где в Библии мы находим эту же самую идею – то есть приказ поклониться под угрозой смертного наказания? И мы посмотрим, как в то время верные дети Божьи смогли выстоять, и сделаем вывод о том, что в последнее время может помочь проявить веру, невзирая на давление и угрозу смерти.</a:t>
            </a:r>
            <a:endParaRPr lang="ru-RU" sz="1200" kern="1200" dirty="0">
              <a:solidFill>
                <a:schemeClr val="tx1"/>
              </a:solidFill>
              <a:latin typeface="+mn-lt"/>
              <a:ea typeface="+mn-ea"/>
              <a:cs typeface="+mn-cs"/>
            </a:endParaRPr>
          </a:p>
        </p:txBody>
      </p:sp>
      <p:sp>
        <p:nvSpPr>
          <p:cNvPr id="4" name="Номер слайда 3"/>
          <p:cNvSpPr>
            <a:spLocks noGrp="1"/>
          </p:cNvSpPr>
          <p:nvPr>
            <p:ph type="sldNum" sz="quarter" idx="10"/>
          </p:nvPr>
        </p:nvSpPr>
        <p:spPr/>
        <p:txBody>
          <a:bodyPr/>
          <a:lstStyle/>
          <a:p>
            <a:fld id="{11AF11FF-ED06-4AC1-B2EA-4680038264D1}" type="slidenum">
              <a:rPr lang="uk-UA" smtClean="0"/>
              <a:pPr/>
              <a:t>12</a:t>
            </a:fld>
            <a:endParaRPr lang="uk-UA"/>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mn-lt"/>
                <a:ea typeface="+mn-ea"/>
                <a:cs typeface="+mn-cs"/>
              </a:rPr>
              <a:t>Давайте представим себе этого величественного идола. Учитывая, что один локоть равняется 54 см., высота истукана составила более 32 метра. На сегодняшний день это высота 12-этажного дома. Откуда у Навуходоносора появилась идея о создании золотого истукана? Вторая глава описывает сон царя. Правда, приснившийся истукан был не полностью золотым. Из золота была только голова, дальше шло серебро, медь, железо, а в конце – железо, смешанное с глиной. Но царя Вавилона не удовлетворяла мысль, что он не является центром истории и что господство над миром перейдет к другому царству. Стремясь к вечному господству, он и поставил полностью золотого истукана. </a:t>
            </a:r>
            <a:endParaRPr lang="ru-RU" sz="1200" kern="1200" dirty="0">
              <a:solidFill>
                <a:schemeClr val="tx1"/>
              </a:solidFill>
              <a:latin typeface="+mn-lt"/>
              <a:ea typeface="+mn-ea"/>
              <a:cs typeface="+mn-cs"/>
            </a:endParaRPr>
          </a:p>
        </p:txBody>
      </p:sp>
      <p:sp>
        <p:nvSpPr>
          <p:cNvPr id="4" name="Номер слайда 3"/>
          <p:cNvSpPr>
            <a:spLocks noGrp="1"/>
          </p:cNvSpPr>
          <p:nvPr>
            <p:ph type="sldNum" sz="quarter" idx="10"/>
          </p:nvPr>
        </p:nvSpPr>
        <p:spPr/>
        <p:txBody>
          <a:bodyPr/>
          <a:lstStyle/>
          <a:p>
            <a:fld id="{11AF11FF-ED06-4AC1-B2EA-4680038264D1}" type="slidenum">
              <a:rPr lang="uk-UA" smtClean="0"/>
              <a:pPr/>
              <a:t>13</a:t>
            </a:fld>
            <a:endParaRPr lang="uk-UA"/>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mn-lt"/>
                <a:ea typeface="+mn-ea"/>
                <a:cs typeface="+mn-cs"/>
              </a:rPr>
              <a:t>И вот Навуходоносор собирает всех руководителей, судей, наместников – всю знать, на посвящение золотого истукана. Очень грустно, но Библия дает все основания сделать вывод, что среди приглашенных мог  быть также и царь Иудеи </a:t>
            </a:r>
            <a:r>
              <a:rPr lang="ru-RU" sz="1200" kern="1200" dirty="0" err="1" smtClean="0">
                <a:solidFill>
                  <a:schemeClr val="tx1"/>
                </a:solidFill>
                <a:latin typeface="+mn-lt"/>
                <a:ea typeface="+mn-ea"/>
                <a:cs typeface="+mn-cs"/>
              </a:rPr>
              <a:t>Седекия</a:t>
            </a:r>
            <a:r>
              <a:rPr lang="ru-RU" sz="1200" kern="1200" dirty="0" smtClean="0">
                <a:solidFill>
                  <a:schemeClr val="tx1"/>
                </a:solidFill>
                <a:latin typeface="+mn-lt"/>
                <a:ea typeface="+mn-ea"/>
                <a:cs typeface="+mn-cs"/>
              </a:rPr>
              <a:t>, которого Навуходоносор поставил царем и наместником за несколько лет до этого события (см. </a:t>
            </a:r>
            <a:r>
              <a:rPr lang="ru-RU" sz="1200" kern="1200" dirty="0" err="1" smtClean="0">
                <a:solidFill>
                  <a:schemeClr val="tx1"/>
                </a:solidFill>
                <a:latin typeface="+mn-lt"/>
                <a:ea typeface="+mn-ea"/>
                <a:cs typeface="+mn-cs"/>
              </a:rPr>
              <a:t>Иер</a:t>
            </a:r>
            <a:r>
              <a:rPr lang="ru-RU" sz="1200" kern="1200" dirty="0" smtClean="0">
                <a:solidFill>
                  <a:schemeClr val="tx1"/>
                </a:solidFill>
                <a:latin typeface="+mn-lt"/>
                <a:ea typeface="+mn-ea"/>
                <a:cs typeface="+mn-cs"/>
              </a:rPr>
              <a:t>. 51:59). И даже если самого </a:t>
            </a:r>
            <a:r>
              <a:rPr lang="ru-RU" sz="1200" kern="1200" dirty="0" err="1" smtClean="0">
                <a:solidFill>
                  <a:schemeClr val="tx1"/>
                </a:solidFill>
                <a:latin typeface="+mn-lt"/>
                <a:ea typeface="+mn-ea"/>
                <a:cs typeface="+mn-cs"/>
              </a:rPr>
              <a:t>Седекии</a:t>
            </a:r>
            <a:r>
              <a:rPr lang="ru-RU" sz="1200" kern="1200" dirty="0" smtClean="0">
                <a:solidFill>
                  <a:schemeClr val="tx1"/>
                </a:solidFill>
                <a:latin typeface="+mn-lt"/>
                <a:ea typeface="+mn-ea"/>
                <a:cs typeface="+mn-cs"/>
              </a:rPr>
              <a:t> не было, все равно должны были присутствовать другие представители от Иудеи. Их всех поставили на этом поле </a:t>
            </a:r>
            <a:r>
              <a:rPr lang="ru-RU" sz="1200" kern="1200" dirty="0" err="1" smtClean="0">
                <a:solidFill>
                  <a:schemeClr val="tx1"/>
                </a:solidFill>
                <a:latin typeface="+mn-lt"/>
                <a:ea typeface="+mn-ea"/>
                <a:cs typeface="+mn-cs"/>
              </a:rPr>
              <a:t>Деир</a:t>
            </a:r>
            <a:r>
              <a:rPr lang="ru-RU" sz="1200" kern="1200" dirty="0" smtClean="0">
                <a:solidFill>
                  <a:schemeClr val="tx1"/>
                </a:solidFill>
                <a:latin typeface="+mn-lt"/>
                <a:ea typeface="+mn-ea"/>
                <a:cs typeface="+mn-cs"/>
              </a:rPr>
              <a:t> перед истуканом, и провозгласили, что когда зазвучит музыка, они должны будут засвидетельствовать о своей верности Навуходоносору, поклонившись истукану. </a:t>
            </a:r>
          </a:p>
          <a:p>
            <a:r>
              <a:rPr lang="ru-RU" sz="1200" kern="1200" dirty="0" smtClean="0">
                <a:solidFill>
                  <a:schemeClr val="tx1"/>
                </a:solidFill>
                <a:latin typeface="+mn-lt"/>
                <a:ea typeface="+mn-ea"/>
                <a:cs typeface="+mn-cs"/>
              </a:rPr>
              <a:t>И вот именно здесь мы находим угрозу смертельного наказания. Звучит предупреждение: </a:t>
            </a:r>
            <a:endParaRPr lang="ru-RU" sz="1200" kern="1200" dirty="0">
              <a:solidFill>
                <a:schemeClr val="tx1"/>
              </a:solidFill>
              <a:latin typeface="+mn-lt"/>
              <a:ea typeface="+mn-ea"/>
              <a:cs typeface="+mn-cs"/>
            </a:endParaRPr>
          </a:p>
        </p:txBody>
      </p:sp>
      <p:sp>
        <p:nvSpPr>
          <p:cNvPr id="4" name="Номер слайда 3"/>
          <p:cNvSpPr>
            <a:spLocks noGrp="1"/>
          </p:cNvSpPr>
          <p:nvPr>
            <p:ph type="sldNum" sz="quarter" idx="10"/>
          </p:nvPr>
        </p:nvSpPr>
        <p:spPr/>
        <p:txBody>
          <a:bodyPr/>
          <a:lstStyle/>
          <a:p>
            <a:fld id="{11AF11FF-ED06-4AC1-B2EA-4680038264D1}" type="slidenum">
              <a:rPr lang="uk-UA" smtClean="0"/>
              <a:pPr/>
              <a:t>14</a:t>
            </a:fld>
            <a:endParaRPr lang="uk-UA"/>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mn-lt"/>
                <a:ea typeface="+mn-ea"/>
                <a:cs typeface="+mn-cs"/>
              </a:rPr>
              <a:t>«А кто не падет и не поклонится, тотчас брошен будет в печь, раскаленную огнем». (</a:t>
            </a:r>
            <a:r>
              <a:rPr lang="ru-RU" sz="1200" b="1" kern="1200" dirty="0" smtClean="0">
                <a:solidFill>
                  <a:schemeClr val="tx1"/>
                </a:solidFill>
                <a:latin typeface="+mn-lt"/>
                <a:ea typeface="+mn-ea"/>
                <a:cs typeface="+mn-cs"/>
              </a:rPr>
              <a:t>Дан.3:6)</a:t>
            </a:r>
            <a:endParaRPr lang="ru-RU" sz="1200" kern="1200" dirty="0" smtClean="0">
              <a:solidFill>
                <a:schemeClr val="tx1"/>
              </a:solidFill>
              <a:latin typeface="+mn-lt"/>
              <a:ea typeface="+mn-ea"/>
              <a:cs typeface="+mn-cs"/>
            </a:endParaRPr>
          </a:p>
          <a:p>
            <a:r>
              <a:rPr lang="ru-RU" sz="1200" kern="1200" dirty="0" smtClean="0">
                <a:solidFill>
                  <a:schemeClr val="tx1"/>
                </a:solidFill>
                <a:latin typeface="+mn-lt"/>
                <a:ea typeface="+mn-ea"/>
                <a:cs typeface="+mn-cs"/>
              </a:rPr>
              <a:t>Музыка начинает играть и вся вот эта масса богатых и почитаемых людей, перед которыми трепетали и которых боялись целые народы, все они единодушно кланяются золотому истукану. И на этом поле, где невозможно было куда-то спрятаться, внезапно ... </a:t>
            </a:r>
            <a:endParaRPr lang="ru-RU" sz="1200" kern="1200" dirty="0">
              <a:solidFill>
                <a:schemeClr val="tx1"/>
              </a:solidFill>
              <a:latin typeface="+mn-lt"/>
              <a:ea typeface="+mn-ea"/>
              <a:cs typeface="+mn-cs"/>
            </a:endParaRPr>
          </a:p>
        </p:txBody>
      </p:sp>
      <p:sp>
        <p:nvSpPr>
          <p:cNvPr id="4" name="Номер слайда 3"/>
          <p:cNvSpPr>
            <a:spLocks noGrp="1"/>
          </p:cNvSpPr>
          <p:nvPr>
            <p:ph type="sldNum" sz="quarter" idx="10"/>
          </p:nvPr>
        </p:nvSpPr>
        <p:spPr/>
        <p:txBody>
          <a:bodyPr/>
          <a:lstStyle/>
          <a:p>
            <a:fld id="{11AF11FF-ED06-4AC1-B2EA-4680038264D1}" type="slidenum">
              <a:rPr lang="uk-UA" smtClean="0"/>
              <a:pPr/>
              <a:t>15</a:t>
            </a:fld>
            <a:endParaRPr lang="uk-UA"/>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200" kern="1200" dirty="0" smtClean="0">
                <a:solidFill>
                  <a:schemeClr val="tx1"/>
                </a:solidFill>
                <a:latin typeface="+mn-lt"/>
                <a:ea typeface="+mn-ea"/>
                <a:cs typeface="+mn-cs"/>
              </a:rPr>
              <a:t>… выделяются три фигуры, которые продолжают стоять прямо. Кто это такие? Кто посмел бросить вызов самому Навуходоносору? Кто не склонил головы, несмотря на угрозу смертного наказания? Это были три иудейских юноши: </a:t>
            </a:r>
            <a:r>
              <a:rPr lang="ru-RU" sz="1200" kern="1200" dirty="0" err="1" smtClean="0">
                <a:solidFill>
                  <a:schemeClr val="tx1"/>
                </a:solidFill>
                <a:latin typeface="+mn-lt"/>
                <a:ea typeface="+mn-ea"/>
                <a:cs typeface="+mn-cs"/>
              </a:rPr>
              <a:t>Седрах</a:t>
            </a:r>
            <a:r>
              <a:rPr lang="ru-RU" sz="1200" kern="1200" dirty="0" smtClean="0">
                <a:solidFill>
                  <a:schemeClr val="tx1"/>
                </a:solidFill>
                <a:latin typeface="+mn-lt"/>
                <a:ea typeface="+mn-ea"/>
                <a:cs typeface="+mn-cs"/>
              </a:rPr>
              <a:t>, </a:t>
            </a:r>
            <a:r>
              <a:rPr lang="ru-RU" sz="1200" kern="1200" dirty="0" err="1" smtClean="0">
                <a:solidFill>
                  <a:schemeClr val="tx1"/>
                </a:solidFill>
                <a:latin typeface="+mn-lt"/>
                <a:ea typeface="+mn-ea"/>
                <a:cs typeface="+mn-cs"/>
              </a:rPr>
              <a:t>Мисах</a:t>
            </a:r>
            <a:r>
              <a:rPr lang="ru-RU" sz="1200" kern="1200" dirty="0" smtClean="0">
                <a:solidFill>
                  <a:schemeClr val="tx1"/>
                </a:solidFill>
                <a:latin typeface="+mn-lt"/>
                <a:ea typeface="+mn-ea"/>
                <a:cs typeface="+mn-cs"/>
              </a:rPr>
              <a:t> и </a:t>
            </a:r>
            <a:r>
              <a:rPr lang="ru-RU" sz="1200" kern="1200" dirty="0" err="1" smtClean="0">
                <a:solidFill>
                  <a:schemeClr val="tx1"/>
                </a:solidFill>
                <a:latin typeface="+mn-lt"/>
                <a:ea typeface="+mn-ea"/>
                <a:cs typeface="+mn-cs"/>
              </a:rPr>
              <a:t>Авденаго</a:t>
            </a:r>
            <a:r>
              <a:rPr lang="ru-RU" sz="1200" kern="1200" dirty="0" smtClean="0">
                <a:solidFill>
                  <a:schemeClr val="tx1"/>
                </a:solidFill>
                <a:latin typeface="+mn-lt"/>
                <a:ea typeface="+mn-ea"/>
                <a:cs typeface="+mn-cs"/>
              </a:rPr>
              <a:t>. </a:t>
            </a:r>
            <a:endParaRPr lang="uk-UA" dirty="0"/>
          </a:p>
        </p:txBody>
      </p:sp>
      <p:sp>
        <p:nvSpPr>
          <p:cNvPr id="4" name="Номер слайда 3"/>
          <p:cNvSpPr>
            <a:spLocks noGrp="1"/>
          </p:cNvSpPr>
          <p:nvPr>
            <p:ph type="sldNum" sz="quarter" idx="10"/>
          </p:nvPr>
        </p:nvSpPr>
        <p:spPr/>
        <p:txBody>
          <a:bodyPr/>
          <a:lstStyle/>
          <a:p>
            <a:fld id="{11AF11FF-ED06-4AC1-B2EA-4680038264D1}" type="slidenum">
              <a:rPr lang="uk-UA" smtClean="0"/>
              <a:pPr/>
              <a:t>16</a:t>
            </a:fld>
            <a:endParaRPr lang="uk-UA"/>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200" kern="1200" dirty="0" smtClean="0">
                <a:solidFill>
                  <a:schemeClr val="tx1"/>
                </a:solidFill>
                <a:latin typeface="+mn-lt"/>
                <a:ea typeface="+mn-ea"/>
                <a:cs typeface="+mn-cs"/>
              </a:rPr>
              <a:t>Когда мы посмотрим на эту ситуацию через призму </a:t>
            </a:r>
            <a:r>
              <a:rPr lang="ru-RU" sz="1200" b="1" kern="1200" dirty="0" smtClean="0">
                <a:solidFill>
                  <a:schemeClr val="tx1"/>
                </a:solidFill>
                <a:latin typeface="+mn-lt"/>
                <a:ea typeface="+mn-ea"/>
                <a:cs typeface="+mn-cs"/>
              </a:rPr>
              <a:t>великой борьбы</a:t>
            </a:r>
            <a:r>
              <a:rPr lang="ru-RU" sz="1200" kern="1200" dirty="0" smtClean="0">
                <a:solidFill>
                  <a:schemeClr val="tx1"/>
                </a:solidFill>
                <a:latin typeface="+mn-lt"/>
                <a:ea typeface="+mn-ea"/>
                <a:cs typeface="+mn-cs"/>
              </a:rPr>
              <a:t>, то можем сделать вывод, что весь этот театр, с невиданной помпезностью и изысканной музыкой, был организован дьяволом с одной целью – создать давление и запугать тех, кто хочет оставаться верным Богу – потому что безбожники и так кланяются ему ежедневно. Он хочет прельстить, если возможно, и избранных, то есть верных Богу. И поэтому именно для этой цели театр повторяется еще раз. Сатане мало уничтожить детей Божьих, когда они твердо стоят в вере. Он хочет сломать их веру и этим бросить Богу обвинение, что, мол, невозможно сохранять Ему верность, что Бог несправедлив, Его требования нереальны, что Он делает все, чтобы мы не развивались и оставались ограниченными, что Он не дает нам раскрыть весь свой потенциал. И план спасения открывает жителям Вселенной, что случается с теми, кто поступает по своему, и что случается с теми, кто поступает так, как говорит Бог. Вот почему так важно всегда иметь ввиду перспективу великой борьбы между добром и злом. </a:t>
            </a:r>
            <a:endParaRPr lang="uk-UA" dirty="0"/>
          </a:p>
        </p:txBody>
      </p:sp>
      <p:sp>
        <p:nvSpPr>
          <p:cNvPr id="4" name="Номер слайда 3"/>
          <p:cNvSpPr>
            <a:spLocks noGrp="1"/>
          </p:cNvSpPr>
          <p:nvPr>
            <p:ph type="sldNum" sz="quarter" idx="10"/>
          </p:nvPr>
        </p:nvSpPr>
        <p:spPr/>
        <p:txBody>
          <a:bodyPr/>
          <a:lstStyle/>
          <a:p>
            <a:fld id="{11AF11FF-ED06-4AC1-B2EA-4680038264D1}" type="slidenum">
              <a:rPr lang="uk-UA" smtClean="0"/>
              <a:pPr/>
              <a:t>17</a:t>
            </a:fld>
            <a:endParaRPr lang="uk-UA"/>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200" kern="1200" dirty="0" smtClean="0">
                <a:solidFill>
                  <a:schemeClr val="tx1"/>
                </a:solidFill>
                <a:latin typeface="+mn-lt"/>
                <a:ea typeface="+mn-ea"/>
                <a:cs typeface="+mn-cs"/>
              </a:rPr>
              <a:t>К Навуходоносору приводят трех юношей. Его лицо просто исказилось от гнева и ярости. Все его окружение трепещет, боясь попасть под горячую руку. Юноши также видят, что перед ними человек, которым полностью овладел дьявол. Как сумасшедший, он хочет добиться своего любой ценой. На него не действуют никакие аргументы, доказательства, логика. </a:t>
            </a:r>
          </a:p>
          <a:p>
            <a:pPr marL="0" marR="0" indent="0" algn="l" defTabSz="914400" rtl="0" eaLnBrk="1" fontAlgn="auto" latinLnBrk="0" hangingPunct="1">
              <a:lnSpc>
                <a:spcPct val="100000"/>
              </a:lnSpc>
              <a:spcBef>
                <a:spcPts val="0"/>
              </a:spcBef>
              <a:spcAft>
                <a:spcPts val="0"/>
              </a:spcAft>
              <a:buClrTx/>
              <a:buSzTx/>
              <a:buFontTx/>
              <a:buNone/>
              <a:tabLst/>
              <a:defRPr/>
            </a:pPr>
            <a:r>
              <a:rPr lang="ru-RU" sz="1200" b="1" kern="1200" dirty="0" smtClean="0">
                <a:solidFill>
                  <a:schemeClr val="tx1"/>
                </a:solidFill>
                <a:latin typeface="+mn-lt"/>
                <a:ea typeface="+mn-ea"/>
                <a:cs typeface="+mn-cs"/>
              </a:rPr>
              <a:t>1 клик – проч. Слайд</a:t>
            </a:r>
          </a:p>
          <a:p>
            <a:r>
              <a:rPr lang="ru-RU" sz="1200" kern="1200" dirty="0" smtClean="0">
                <a:solidFill>
                  <a:schemeClr val="tx1"/>
                </a:solidFill>
                <a:latin typeface="+mn-lt"/>
                <a:ea typeface="+mn-ea"/>
                <a:cs typeface="+mn-cs"/>
              </a:rPr>
              <a:t>Что делать юношам? Им дают второй шанс. Кто они такие? Трое пленных рабов. Ни один из приглашенных, даже </a:t>
            </a:r>
            <a:r>
              <a:rPr lang="ru-RU" sz="1200" kern="1200" dirty="0" err="1" smtClean="0">
                <a:solidFill>
                  <a:schemeClr val="tx1"/>
                </a:solidFill>
                <a:latin typeface="+mn-lt"/>
                <a:ea typeface="+mn-ea"/>
                <a:cs typeface="+mn-cs"/>
              </a:rPr>
              <a:t>Седекия</a:t>
            </a:r>
            <a:r>
              <a:rPr lang="ru-RU" sz="1200" kern="1200" dirty="0" smtClean="0">
                <a:solidFill>
                  <a:schemeClr val="tx1"/>
                </a:solidFill>
                <a:latin typeface="+mn-lt"/>
                <a:ea typeface="+mn-ea"/>
                <a:cs typeface="+mn-cs"/>
              </a:rPr>
              <a:t> или кто-то другой из иудейских руководителей, не смогли выдержать такого давления, и поэтому поклонились. А теперь давление на юношей усиливается. Они находятся в центре всеобщего внимания. Напряжение и стресс в этой точке достигают наивысшего значения. Это как ночь борьбы для Иакова, как </a:t>
            </a:r>
            <a:r>
              <a:rPr lang="ru-RU" sz="1200" kern="1200" dirty="0" err="1" smtClean="0">
                <a:solidFill>
                  <a:schemeClr val="tx1"/>
                </a:solidFill>
                <a:latin typeface="+mn-lt"/>
                <a:ea typeface="+mn-ea"/>
                <a:cs typeface="+mn-cs"/>
              </a:rPr>
              <a:t>Гефсимания</a:t>
            </a:r>
            <a:r>
              <a:rPr lang="ru-RU" sz="1200" kern="1200" dirty="0" smtClean="0">
                <a:solidFill>
                  <a:schemeClr val="tx1"/>
                </a:solidFill>
                <a:latin typeface="+mn-lt"/>
                <a:ea typeface="+mn-ea"/>
                <a:cs typeface="+mn-cs"/>
              </a:rPr>
              <a:t> для Иисуса. Вся дьявольская машина запугивания работает на максимальной мощности, чтобы сломать их. </a:t>
            </a:r>
          </a:p>
          <a:p>
            <a:endParaRPr lang="ru-RU" sz="1200" kern="1200" dirty="0" smtClean="0">
              <a:solidFill>
                <a:schemeClr val="tx1"/>
              </a:solidFill>
              <a:latin typeface="+mn-lt"/>
              <a:ea typeface="+mn-ea"/>
              <a:cs typeface="+mn-cs"/>
            </a:endParaRPr>
          </a:p>
          <a:p>
            <a:r>
              <a:rPr lang="ru-RU" sz="1200" kern="1200" dirty="0" smtClean="0">
                <a:solidFill>
                  <a:schemeClr val="tx1"/>
                </a:solidFill>
                <a:latin typeface="+mn-lt"/>
                <a:ea typeface="+mn-ea"/>
                <a:cs typeface="+mn-cs"/>
              </a:rPr>
              <a:t>Тут важно отметить, что Навуходоносора не интересовало, люди, которые стоят на поле и кланяются золотому истукану, верят ли они в величие Навуходоносора, или в душе посмеиваются и думают: «Ну и бестолковый же этот царь! Надо же было мне месяц трястись на верблюдах, ехать через всю пустыню в такую жару, истекая потом и преодолевая все неудобства тяжелого пути, и все ради того, чтобы просто поклониться этой статуе!» Его удовлетворяло даже внешнее проявление, независимо от внутреннего наполнения. </a:t>
            </a:r>
          </a:p>
          <a:p>
            <a:r>
              <a:rPr lang="ru-RU" sz="1200" kern="1200" dirty="0" smtClean="0">
                <a:solidFill>
                  <a:schemeClr val="tx1"/>
                </a:solidFill>
                <a:latin typeface="+mn-lt"/>
                <a:ea typeface="+mn-ea"/>
                <a:cs typeface="+mn-cs"/>
              </a:rPr>
              <a:t>  </a:t>
            </a:r>
          </a:p>
          <a:p>
            <a:r>
              <a:rPr lang="ru-RU" sz="1200" kern="1200" dirty="0" smtClean="0">
                <a:solidFill>
                  <a:schemeClr val="tx1"/>
                </a:solidFill>
                <a:latin typeface="+mn-lt"/>
                <a:ea typeface="+mn-ea"/>
                <a:cs typeface="+mn-cs"/>
              </a:rPr>
              <a:t>А теперь давайте предоставим свободу нашему воображению. Поставьте себя на место трех юношей. Вот вы стоите перед разъяренным царем. Кажется, что даже воздух вокруг вас под напряжением. Вельможи и знать вокруг царя затаили дыхание и боятся даже выдохнуть. Как бы вы себя чувствовали на месте трех юношей? Вы идете на верную смерть, и вдруг вам дают шанс сохранить жизнь. Смерть заглядывает вам в глаза и тихо вопрошает: «Ну как, ты еще не передумал? Ты хорошо все взвесил? А может все-таки ...» </a:t>
            </a:r>
          </a:p>
          <a:p>
            <a:r>
              <a:rPr lang="ru-RU" sz="1200" kern="1200" dirty="0" smtClean="0">
                <a:solidFill>
                  <a:schemeClr val="tx1"/>
                </a:solidFill>
                <a:latin typeface="+mn-lt"/>
                <a:ea typeface="+mn-ea"/>
                <a:cs typeface="+mn-cs"/>
              </a:rPr>
              <a:t>Горит ли сегодня ваше сердце такой верностью Богу, что вы готовы идти за Иисусом до конца? Если нет, то возможно уже сегодня нужно что-то менять, дабы некогда в будущем не было слишком поздно?</a:t>
            </a:r>
            <a:endParaRPr lang="ru-RU" sz="1200" kern="1200" dirty="0">
              <a:solidFill>
                <a:schemeClr val="tx1"/>
              </a:solidFill>
              <a:latin typeface="+mn-lt"/>
              <a:ea typeface="+mn-ea"/>
              <a:cs typeface="+mn-cs"/>
            </a:endParaRPr>
          </a:p>
        </p:txBody>
      </p:sp>
      <p:sp>
        <p:nvSpPr>
          <p:cNvPr id="4" name="Номер слайда 3"/>
          <p:cNvSpPr>
            <a:spLocks noGrp="1"/>
          </p:cNvSpPr>
          <p:nvPr>
            <p:ph type="sldNum" sz="quarter" idx="10"/>
          </p:nvPr>
        </p:nvSpPr>
        <p:spPr/>
        <p:txBody>
          <a:bodyPr/>
          <a:lstStyle/>
          <a:p>
            <a:fld id="{11AF11FF-ED06-4AC1-B2EA-4680038264D1}" type="slidenum">
              <a:rPr lang="uk-UA" smtClean="0"/>
              <a:pPr/>
              <a:t>18</a:t>
            </a:fld>
            <a:endParaRPr lang="uk-UA"/>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mn-lt"/>
                <a:ea typeface="+mn-ea"/>
                <a:cs typeface="+mn-cs"/>
              </a:rPr>
              <a:t>«И отвечали </a:t>
            </a:r>
            <a:r>
              <a:rPr lang="ru-RU" sz="1200" kern="1200" dirty="0" err="1" smtClean="0">
                <a:solidFill>
                  <a:schemeClr val="tx1"/>
                </a:solidFill>
                <a:latin typeface="+mn-lt"/>
                <a:ea typeface="+mn-ea"/>
                <a:cs typeface="+mn-cs"/>
              </a:rPr>
              <a:t>Седрах</a:t>
            </a:r>
            <a:r>
              <a:rPr lang="ru-RU" sz="1200" kern="1200" dirty="0" smtClean="0">
                <a:solidFill>
                  <a:schemeClr val="tx1"/>
                </a:solidFill>
                <a:latin typeface="+mn-lt"/>
                <a:ea typeface="+mn-ea"/>
                <a:cs typeface="+mn-cs"/>
              </a:rPr>
              <a:t>, </a:t>
            </a:r>
            <a:r>
              <a:rPr lang="ru-RU" sz="1200" kern="1200" dirty="0" err="1" smtClean="0">
                <a:solidFill>
                  <a:schemeClr val="tx1"/>
                </a:solidFill>
                <a:latin typeface="+mn-lt"/>
                <a:ea typeface="+mn-ea"/>
                <a:cs typeface="+mn-cs"/>
              </a:rPr>
              <a:t>Мисах</a:t>
            </a:r>
            <a:r>
              <a:rPr lang="ru-RU" sz="1200" kern="1200" dirty="0" smtClean="0">
                <a:solidFill>
                  <a:schemeClr val="tx1"/>
                </a:solidFill>
                <a:latin typeface="+mn-lt"/>
                <a:ea typeface="+mn-ea"/>
                <a:cs typeface="+mn-cs"/>
              </a:rPr>
              <a:t> и </a:t>
            </a:r>
            <a:r>
              <a:rPr lang="ru-RU" sz="1200" kern="1200" dirty="0" err="1" smtClean="0">
                <a:solidFill>
                  <a:schemeClr val="tx1"/>
                </a:solidFill>
                <a:latin typeface="+mn-lt"/>
                <a:ea typeface="+mn-ea"/>
                <a:cs typeface="+mn-cs"/>
              </a:rPr>
              <a:t>Авденаго</a:t>
            </a:r>
            <a:r>
              <a:rPr lang="ru-RU" sz="1200" kern="1200" dirty="0" smtClean="0">
                <a:solidFill>
                  <a:schemeClr val="tx1"/>
                </a:solidFill>
                <a:latin typeface="+mn-lt"/>
                <a:ea typeface="+mn-ea"/>
                <a:cs typeface="+mn-cs"/>
              </a:rPr>
              <a:t>, </a:t>
            </a:r>
            <a:r>
              <a:rPr lang="ru-RU" sz="1200" kern="1200" dirty="0" err="1" smtClean="0">
                <a:solidFill>
                  <a:schemeClr val="tx1"/>
                </a:solidFill>
                <a:latin typeface="+mn-lt"/>
                <a:ea typeface="+mn-ea"/>
                <a:cs typeface="+mn-cs"/>
              </a:rPr>
              <a:t>и</a:t>
            </a:r>
            <a:r>
              <a:rPr lang="ru-RU" sz="1200" kern="1200" dirty="0" smtClean="0">
                <a:solidFill>
                  <a:schemeClr val="tx1"/>
                </a:solidFill>
                <a:latin typeface="+mn-lt"/>
                <a:ea typeface="+mn-ea"/>
                <a:cs typeface="+mn-cs"/>
              </a:rPr>
              <a:t> сказали царю Навуходоносору: нет нужды нам отвечать тебе на это. Бог наш, Которому мы служим, силен спасти нас от печи, раскаленной огнем, и от руки твоей, царь, избавит». (</a:t>
            </a:r>
            <a:r>
              <a:rPr lang="ru-RU" sz="1200" b="1" kern="1200" dirty="0" smtClean="0">
                <a:solidFill>
                  <a:schemeClr val="tx1"/>
                </a:solidFill>
                <a:latin typeface="+mn-lt"/>
                <a:ea typeface="+mn-ea"/>
                <a:cs typeface="+mn-cs"/>
              </a:rPr>
              <a:t>Дан. 3:16, 17)</a:t>
            </a:r>
            <a:endParaRPr lang="ru-RU" sz="1200" kern="1200" dirty="0">
              <a:solidFill>
                <a:schemeClr val="tx1"/>
              </a:solidFill>
              <a:latin typeface="+mn-lt"/>
              <a:ea typeface="+mn-ea"/>
              <a:cs typeface="+mn-cs"/>
            </a:endParaRPr>
          </a:p>
        </p:txBody>
      </p:sp>
      <p:sp>
        <p:nvSpPr>
          <p:cNvPr id="4" name="Номер слайда 3"/>
          <p:cNvSpPr>
            <a:spLocks noGrp="1"/>
          </p:cNvSpPr>
          <p:nvPr>
            <p:ph type="sldNum" sz="quarter" idx="10"/>
          </p:nvPr>
        </p:nvSpPr>
        <p:spPr/>
        <p:txBody>
          <a:bodyPr/>
          <a:lstStyle/>
          <a:p>
            <a:fld id="{11AF11FF-ED06-4AC1-B2EA-4680038264D1}" type="slidenum">
              <a:rPr lang="uk-UA" smtClean="0"/>
              <a:pPr/>
              <a:t>19</a:t>
            </a:fld>
            <a:endParaRPr lang="uk-UA"/>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mn-lt"/>
                <a:ea typeface="+mn-ea"/>
                <a:cs typeface="+mn-cs"/>
              </a:rPr>
              <a:t>Мы, как народ, призваны возвещать миру трехангельскую весть. Это</a:t>
            </a:r>
            <a:r>
              <a:rPr lang="ru-RU" sz="1200" kern="1200" baseline="0" dirty="0" smtClean="0">
                <a:solidFill>
                  <a:schemeClr val="tx1"/>
                </a:solidFill>
                <a:latin typeface="+mn-lt"/>
                <a:ea typeface="+mn-ea"/>
                <a:cs typeface="+mn-cs"/>
              </a:rPr>
              <a:t> смысл нашего существования.</a:t>
            </a:r>
            <a:r>
              <a:rPr lang="ru-RU" sz="1200" kern="1200" dirty="0" smtClean="0">
                <a:solidFill>
                  <a:schemeClr val="tx1"/>
                </a:solidFill>
                <a:latin typeface="+mn-lt"/>
                <a:ea typeface="+mn-ea"/>
                <a:cs typeface="+mn-cs"/>
              </a:rPr>
              <a:t> Что это за весть? Это последняя весть предупреждения гибнущему миру. Последняя! Вот почему это так важно. Наш Бог не придет, не послав сначала весть предупреждения.</a:t>
            </a:r>
          </a:p>
          <a:p>
            <a:r>
              <a:rPr lang="ru-RU" sz="1200" kern="1200" dirty="0" smtClean="0">
                <a:solidFill>
                  <a:schemeClr val="tx1"/>
                </a:solidFill>
                <a:latin typeface="+mn-lt"/>
                <a:ea typeface="+mn-ea"/>
                <a:cs typeface="+mn-cs"/>
              </a:rPr>
              <a:t>Давайте еще раз перечитаем трехангельскую весть. </a:t>
            </a:r>
            <a:endParaRPr lang="ru-RU" sz="1200" kern="1200" dirty="0">
              <a:solidFill>
                <a:schemeClr val="tx1"/>
              </a:solidFill>
              <a:latin typeface="+mn-lt"/>
              <a:ea typeface="+mn-ea"/>
              <a:cs typeface="+mn-cs"/>
            </a:endParaRPr>
          </a:p>
        </p:txBody>
      </p:sp>
      <p:sp>
        <p:nvSpPr>
          <p:cNvPr id="4" name="Номер слайда 3"/>
          <p:cNvSpPr>
            <a:spLocks noGrp="1"/>
          </p:cNvSpPr>
          <p:nvPr>
            <p:ph type="sldNum" sz="quarter" idx="10"/>
          </p:nvPr>
        </p:nvSpPr>
        <p:spPr/>
        <p:txBody>
          <a:bodyPr/>
          <a:lstStyle/>
          <a:p>
            <a:fld id="{11AF11FF-ED06-4AC1-B2EA-4680038264D1}" type="slidenum">
              <a:rPr lang="uk-UA" smtClean="0"/>
              <a:pPr/>
              <a:t>2</a:t>
            </a:fld>
            <a:endParaRPr lang="uk-UA"/>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200" kern="1200" dirty="0" smtClean="0">
                <a:solidFill>
                  <a:schemeClr val="tx1"/>
                </a:solidFill>
                <a:latin typeface="+mn-lt"/>
                <a:ea typeface="+mn-ea"/>
                <a:cs typeface="+mn-cs"/>
              </a:rPr>
              <a:t>А дальше идут просто удивительные слова. </a:t>
            </a:r>
          </a:p>
          <a:p>
            <a:pPr marL="0" marR="0" indent="0" algn="l" defTabSz="914400" rtl="0" eaLnBrk="1" fontAlgn="auto" latinLnBrk="0" hangingPunct="1">
              <a:lnSpc>
                <a:spcPct val="100000"/>
              </a:lnSpc>
              <a:spcBef>
                <a:spcPts val="0"/>
              </a:spcBef>
              <a:spcAft>
                <a:spcPts val="0"/>
              </a:spcAft>
              <a:buClrTx/>
              <a:buSzTx/>
              <a:buFontTx/>
              <a:buNone/>
              <a:tabLst/>
              <a:defRPr/>
            </a:pPr>
            <a:endParaRPr lang="ru-RU" sz="1200"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ru-RU" sz="1200" b="1" kern="1200" dirty="0" smtClean="0">
                <a:solidFill>
                  <a:schemeClr val="tx1"/>
                </a:solidFill>
                <a:latin typeface="+mn-lt"/>
                <a:ea typeface="+mn-ea"/>
                <a:cs typeface="+mn-cs"/>
              </a:rPr>
              <a:t>1 клик</a:t>
            </a:r>
            <a:r>
              <a:rPr lang="ru-RU" sz="1200" b="1" kern="1200" baseline="0" dirty="0" smtClean="0">
                <a:solidFill>
                  <a:schemeClr val="tx1"/>
                </a:solidFill>
                <a:latin typeface="+mn-lt"/>
                <a:ea typeface="+mn-ea"/>
                <a:cs typeface="+mn-cs"/>
              </a:rPr>
              <a:t> – проч. слайд</a:t>
            </a:r>
            <a:endParaRPr lang="ru-RU" sz="1200" b="1" kern="1200" dirty="0" smtClean="0">
              <a:solidFill>
                <a:schemeClr val="tx1"/>
              </a:solidFill>
              <a:latin typeface="+mn-lt"/>
              <a:ea typeface="+mn-ea"/>
              <a:cs typeface="+mn-cs"/>
            </a:endParaRPr>
          </a:p>
        </p:txBody>
      </p:sp>
      <p:sp>
        <p:nvSpPr>
          <p:cNvPr id="4" name="Номер слайда 3"/>
          <p:cNvSpPr>
            <a:spLocks noGrp="1"/>
          </p:cNvSpPr>
          <p:nvPr>
            <p:ph type="sldNum" sz="quarter" idx="10"/>
          </p:nvPr>
        </p:nvSpPr>
        <p:spPr/>
        <p:txBody>
          <a:bodyPr/>
          <a:lstStyle/>
          <a:p>
            <a:fld id="{11AF11FF-ED06-4AC1-B2EA-4680038264D1}" type="slidenum">
              <a:rPr lang="uk-UA" smtClean="0"/>
              <a:pPr/>
              <a:t>20</a:t>
            </a:fld>
            <a:endParaRPr lang="uk-UA"/>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effectLst/>
                <a:latin typeface="+mn-lt"/>
                <a:ea typeface="+mn-ea"/>
                <a:cs typeface="+mn-cs"/>
              </a:rPr>
              <a:t>Конец этой истории вы хорошо знаете. Навуходоносор понимает, что во второй раз включать музыку не имеет смысла. Нарушители его повеления должны быть жестоко наказаны, ибо, в противном случае, все завоеванные страны поймут, что подчиняться Вавилону необязательно. Для Навуходоносора это был вопрос национальной безопасности и угроза существованию Вавилона вообще. И поэтому урок расправы за своеволие должны усвоить все покоренные народы. Печь, за указанием царя, раскалили в семь раз сильнее обычного. </a:t>
            </a:r>
          </a:p>
          <a:p>
            <a:endParaRPr lang="ru-RU" sz="1200" kern="1200" dirty="0" smtClean="0">
              <a:solidFill>
                <a:schemeClr val="tx1"/>
              </a:solidFill>
              <a:effectLst/>
              <a:latin typeface="+mn-lt"/>
              <a:ea typeface="+mn-ea"/>
              <a:cs typeface="+mn-cs"/>
            </a:endParaRPr>
          </a:p>
          <a:p>
            <a:r>
              <a:rPr lang="ru-RU" sz="1200" kern="1200" dirty="0" smtClean="0">
                <a:solidFill>
                  <a:schemeClr val="tx1"/>
                </a:solidFill>
                <a:effectLst/>
                <a:latin typeface="+mn-lt"/>
                <a:ea typeface="+mn-ea"/>
                <a:cs typeface="+mn-cs"/>
              </a:rPr>
              <a:t>Воины хватают юношей, связывают их и бросают в печь. Температура в печи была настолько высокой, что пламя мгновенно испепелило воинов, бросающих их в огонь. </a:t>
            </a:r>
            <a:endParaRPr lang="uk-UA" sz="1200" kern="1200" dirty="0" smtClean="0">
              <a:solidFill>
                <a:schemeClr val="tx1"/>
              </a:solidFill>
              <a:effectLst/>
              <a:latin typeface="+mn-lt"/>
              <a:ea typeface="+mn-ea"/>
              <a:cs typeface="+mn-cs"/>
            </a:endParaRPr>
          </a:p>
          <a:p>
            <a:endParaRPr lang="ru-RU" sz="1200" kern="1200" dirty="0" smtClean="0">
              <a:solidFill>
                <a:schemeClr val="tx1"/>
              </a:solidFill>
              <a:effectLst/>
              <a:latin typeface="+mn-lt"/>
              <a:ea typeface="+mn-ea"/>
              <a:cs typeface="+mn-cs"/>
            </a:endParaRPr>
          </a:p>
          <a:p>
            <a:r>
              <a:rPr lang="ru-RU" sz="1200" kern="1200" dirty="0" smtClean="0">
                <a:solidFill>
                  <a:schemeClr val="tx1"/>
                </a:solidFill>
                <a:effectLst/>
                <a:latin typeface="+mn-lt"/>
                <a:ea typeface="+mn-ea"/>
                <a:cs typeface="+mn-cs"/>
              </a:rPr>
              <a:t>Интересно отметить, что эти палачи, то есть механические исполнители приговора, сразу же  поплатились своей жизнью. И на память приходят два библейских текста: </a:t>
            </a:r>
            <a:endParaRPr lang="uk-UA" sz="1200" kern="1200" dirty="0">
              <a:solidFill>
                <a:schemeClr val="tx1"/>
              </a:solidFill>
              <a:effectLst/>
              <a:latin typeface="+mn-lt"/>
              <a:ea typeface="+mn-ea"/>
              <a:cs typeface="+mn-cs"/>
            </a:endParaRPr>
          </a:p>
        </p:txBody>
      </p:sp>
      <p:sp>
        <p:nvSpPr>
          <p:cNvPr id="4" name="Номер слайда 3"/>
          <p:cNvSpPr>
            <a:spLocks noGrp="1"/>
          </p:cNvSpPr>
          <p:nvPr>
            <p:ph type="sldNum" sz="quarter" idx="10"/>
          </p:nvPr>
        </p:nvSpPr>
        <p:spPr/>
        <p:txBody>
          <a:bodyPr/>
          <a:lstStyle/>
          <a:p>
            <a:fld id="{11AF11FF-ED06-4AC1-B2EA-4680038264D1}" type="slidenum">
              <a:rPr lang="uk-UA" smtClean="0">
                <a:solidFill>
                  <a:prstClr val="black"/>
                </a:solidFill>
              </a:rPr>
              <a:pPr/>
              <a:t>21</a:t>
            </a:fld>
            <a:endParaRPr lang="uk-UA">
              <a:solidFill>
                <a:prstClr val="black"/>
              </a:solidFil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b="1" kern="1200" dirty="0" err="1" smtClean="0">
                <a:solidFill>
                  <a:schemeClr val="tx1"/>
                </a:solidFill>
                <a:latin typeface="+mn-lt"/>
                <a:ea typeface="+mn-ea"/>
                <a:cs typeface="+mn-cs"/>
              </a:rPr>
              <a:t>Зах</a:t>
            </a:r>
            <a:r>
              <a:rPr lang="ru-RU" sz="1200" b="1" kern="1200" dirty="0" smtClean="0">
                <a:solidFill>
                  <a:schemeClr val="tx1"/>
                </a:solidFill>
                <a:latin typeface="+mn-lt"/>
                <a:ea typeface="+mn-ea"/>
                <a:cs typeface="+mn-cs"/>
              </a:rPr>
              <a:t>. 2:8  </a:t>
            </a:r>
            <a:r>
              <a:rPr lang="ru-RU" sz="1200" kern="1200" dirty="0" smtClean="0">
                <a:solidFill>
                  <a:schemeClr val="tx1"/>
                </a:solidFill>
                <a:latin typeface="+mn-lt"/>
                <a:ea typeface="+mn-ea"/>
                <a:cs typeface="+mn-cs"/>
              </a:rPr>
              <a:t>«касающийся вас касается зеницы ока Его».</a:t>
            </a:r>
          </a:p>
          <a:p>
            <a:r>
              <a:rPr lang="ru-RU" sz="1200" b="1" kern="1200" dirty="0" err="1" smtClean="0">
                <a:solidFill>
                  <a:schemeClr val="tx1"/>
                </a:solidFill>
                <a:latin typeface="+mn-lt"/>
                <a:ea typeface="+mn-ea"/>
                <a:cs typeface="+mn-cs"/>
              </a:rPr>
              <a:t>Откр</a:t>
            </a:r>
            <a:r>
              <a:rPr lang="ru-RU" sz="1200" b="1" kern="1200" dirty="0" smtClean="0">
                <a:solidFill>
                  <a:schemeClr val="tx1"/>
                </a:solidFill>
                <a:latin typeface="+mn-lt"/>
                <a:ea typeface="+mn-ea"/>
                <a:cs typeface="+mn-cs"/>
              </a:rPr>
              <a:t>. 1:7  </a:t>
            </a:r>
            <a:r>
              <a:rPr lang="ru-RU" sz="1200" kern="1200" dirty="0" smtClean="0">
                <a:solidFill>
                  <a:schemeClr val="tx1"/>
                </a:solidFill>
                <a:latin typeface="+mn-lt"/>
                <a:ea typeface="+mn-ea"/>
                <a:cs typeface="+mn-cs"/>
              </a:rPr>
              <a:t>«... и узрит Его всякое око и те, которые пронзили Его ...»</a:t>
            </a:r>
          </a:p>
          <a:p>
            <a:r>
              <a:rPr lang="uk-UA" sz="1200" kern="1200" dirty="0" smtClean="0">
                <a:solidFill>
                  <a:schemeClr val="tx1"/>
                </a:solidFill>
                <a:latin typeface="+mn-lt"/>
                <a:ea typeface="+mn-ea"/>
                <a:cs typeface="+mn-cs"/>
              </a:rPr>
              <a:t> </a:t>
            </a:r>
            <a:endParaRPr lang="ru-RU" sz="1200" kern="1200" dirty="0" smtClean="0">
              <a:solidFill>
                <a:schemeClr val="tx1"/>
              </a:solidFill>
              <a:latin typeface="+mn-lt"/>
              <a:ea typeface="+mn-ea"/>
              <a:cs typeface="+mn-cs"/>
            </a:endParaRPr>
          </a:p>
          <a:p>
            <a:r>
              <a:rPr lang="ru-RU" sz="1200" kern="1200" dirty="0" smtClean="0">
                <a:solidFill>
                  <a:schemeClr val="tx1"/>
                </a:solidFill>
                <a:latin typeface="+mn-lt"/>
                <a:ea typeface="+mn-ea"/>
                <a:cs typeface="+mn-cs"/>
              </a:rPr>
              <a:t>Эти люди погибли потому, что позволили кому-то решать, на чьей  стороне в великой борьбе они должны быть. Однако их незнание не снимает с них ответственности за содеянное.</a:t>
            </a:r>
          </a:p>
          <a:p>
            <a:endParaRPr lang="uk-UA" dirty="0"/>
          </a:p>
        </p:txBody>
      </p:sp>
      <p:sp>
        <p:nvSpPr>
          <p:cNvPr id="4" name="Номер слайда 3"/>
          <p:cNvSpPr>
            <a:spLocks noGrp="1"/>
          </p:cNvSpPr>
          <p:nvPr>
            <p:ph type="sldNum" sz="quarter" idx="10"/>
          </p:nvPr>
        </p:nvSpPr>
        <p:spPr/>
        <p:txBody>
          <a:bodyPr/>
          <a:lstStyle/>
          <a:p>
            <a:fld id="{11AF11FF-ED06-4AC1-B2EA-4680038264D1}" type="slidenum">
              <a:rPr lang="uk-UA" smtClean="0"/>
              <a:pPr/>
              <a:t>22</a:t>
            </a:fld>
            <a:endParaRPr lang="uk-UA"/>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mn-lt"/>
                <a:ea typeface="+mn-ea"/>
                <a:cs typeface="+mn-cs"/>
              </a:rPr>
              <a:t>Когда юношей бросили в печь, Навуходоносор думал, что на этом все и закончится. В действительности же, самое интересное и самое важное было еще впереди. Бог наш воистину велик! Он может заставить море расступиться и открыть дорогу там, где с человеческой точки зрения – полная безысходность. И вот после того, как юношей бросили в раскаленную печь, начинает происходить нечто необыкновенное. Внезапно гнев царя утихает и он видит, что среди огня ходят неповрежденными не три, а четыре мужа, а вид четвертого подобен Сыну Божию. Пламя сожгло только веревки, которыми были связаны юноши.</a:t>
            </a:r>
          </a:p>
          <a:p>
            <a:endParaRPr lang="ru-RU" sz="1200" kern="1200" dirty="0" smtClean="0">
              <a:solidFill>
                <a:schemeClr val="tx1"/>
              </a:solidFill>
              <a:latin typeface="+mn-lt"/>
              <a:ea typeface="+mn-ea"/>
              <a:cs typeface="+mn-cs"/>
            </a:endParaRPr>
          </a:p>
          <a:p>
            <a:r>
              <a:rPr lang="ru-RU" sz="1200" kern="1200" dirty="0" smtClean="0">
                <a:solidFill>
                  <a:schemeClr val="tx1"/>
                </a:solidFill>
                <a:latin typeface="+mn-lt"/>
                <a:ea typeface="+mn-ea"/>
                <a:cs typeface="+mn-cs"/>
              </a:rPr>
              <a:t>Дан. 3:24</a:t>
            </a:r>
          </a:p>
          <a:p>
            <a:r>
              <a:rPr lang="ru-RU" sz="1200" kern="1200" dirty="0" smtClean="0">
                <a:solidFill>
                  <a:schemeClr val="tx1"/>
                </a:solidFill>
                <a:latin typeface="+mn-lt"/>
                <a:ea typeface="+mn-ea"/>
                <a:cs typeface="+mn-cs"/>
              </a:rPr>
              <a:t>Навуходоносор царь, изумился, и поспешно встал, и сказал вельможам своим: не троих ли мужей бросили мы в огонь связанными? Они в ответ сказали царю: истинно так, царь! На это он сказал: вот, я вижу четырех мужей несвязанных, ходящих среди огня, и нет им вреда; и вид четвертого подобен сыну Божию. </a:t>
            </a:r>
            <a:endParaRPr lang="ru-RU" sz="1200" kern="1200" dirty="0">
              <a:solidFill>
                <a:schemeClr val="tx1"/>
              </a:solidFill>
              <a:latin typeface="+mn-lt"/>
              <a:ea typeface="+mn-ea"/>
              <a:cs typeface="+mn-cs"/>
            </a:endParaRPr>
          </a:p>
        </p:txBody>
      </p:sp>
      <p:sp>
        <p:nvSpPr>
          <p:cNvPr id="4" name="Номер слайда 3"/>
          <p:cNvSpPr>
            <a:spLocks noGrp="1"/>
          </p:cNvSpPr>
          <p:nvPr>
            <p:ph type="sldNum" sz="quarter" idx="10"/>
          </p:nvPr>
        </p:nvSpPr>
        <p:spPr/>
        <p:txBody>
          <a:bodyPr/>
          <a:lstStyle/>
          <a:p>
            <a:fld id="{11AF11FF-ED06-4AC1-B2EA-4680038264D1}" type="slidenum">
              <a:rPr lang="uk-UA" smtClean="0"/>
              <a:pPr/>
              <a:t>23</a:t>
            </a:fld>
            <a:endParaRPr lang="uk-UA"/>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mn-lt"/>
                <a:ea typeface="+mn-ea"/>
                <a:cs typeface="+mn-cs"/>
              </a:rPr>
              <a:t>Здесь давайте остановимся на мгновение. </a:t>
            </a:r>
          </a:p>
          <a:p>
            <a:endParaRPr lang="ru-RU" sz="1200" kern="1200" dirty="0" smtClean="0">
              <a:solidFill>
                <a:schemeClr val="tx1"/>
              </a:solidFill>
              <a:latin typeface="+mn-lt"/>
              <a:ea typeface="+mn-ea"/>
              <a:cs typeface="+mn-cs"/>
            </a:endParaRPr>
          </a:p>
          <a:p>
            <a:r>
              <a:rPr lang="ru-RU" sz="1200" kern="1200" dirty="0" smtClean="0">
                <a:solidFill>
                  <a:schemeClr val="tx1"/>
                </a:solidFill>
                <a:latin typeface="+mn-lt"/>
                <a:ea typeface="+mn-ea"/>
                <a:cs typeface="+mn-cs"/>
              </a:rPr>
              <a:t>Почему эти трое юношей не поклонились истукану даже под страхом смерти? </a:t>
            </a:r>
          </a:p>
          <a:p>
            <a:r>
              <a:rPr lang="ru-RU" sz="1200" kern="1200" dirty="0" smtClean="0">
                <a:solidFill>
                  <a:schemeClr val="tx1"/>
                </a:solidFill>
                <a:latin typeface="+mn-lt"/>
                <a:ea typeface="+mn-ea"/>
                <a:cs typeface="+mn-cs"/>
              </a:rPr>
              <a:t>Почему среди тысяч людей только они смогли противостать такому страшному давлению и запугиванию? </a:t>
            </a:r>
          </a:p>
          <a:p>
            <a:r>
              <a:rPr lang="ru-RU" sz="1200" kern="1200" dirty="0" smtClean="0">
                <a:solidFill>
                  <a:schemeClr val="tx1"/>
                </a:solidFill>
                <a:latin typeface="+mn-lt"/>
                <a:ea typeface="+mn-ea"/>
                <a:cs typeface="+mn-cs"/>
              </a:rPr>
              <a:t>Почему только их мозг был в состоянии принять такое решение? </a:t>
            </a:r>
          </a:p>
          <a:p>
            <a:r>
              <a:rPr lang="ru-RU" sz="1200" kern="1200" dirty="0" smtClean="0">
                <a:solidFill>
                  <a:schemeClr val="tx1"/>
                </a:solidFill>
                <a:latin typeface="+mn-lt"/>
                <a:ea typeface="+mn-ea"/>
                <a:cs typeface="+mn-cs"/>
              </a:rPr>
              <a:t>Почему Святой Дух смог вдохновить на такую верность только этих людей? </a:t>
            </a:r>
            <a:endParaRPr lang="ru-RU" sz="1200" kern="1200" dirty="0">
              <a:solidFill>
                <a:schemeClr val="tx1"/>
              </a:solidFill>
              <a:latin typeface="+mn-lt"/>
              <a:ea typeface="+mn-ea"/>
              <a:cs typeface="+mn-cs"/>
            </a:endParaRPr>
          </a:p>
        </p:txBody>
      </p:sp>
      <p:sp>
        <p:nvSpPr>
          <p:cNvPr id="5" name="Номер слайда 4"/>
          <p:cNvSpPr>
            <a:spLocks noGrp="1"/>
          </p:cNvSpPr>
          <p:nvPr>
            <p:ph type="sldNum" sz="quarter" idx="10"/>
          </p:nvPr>
        </p:nvSpPr>
        <p:spPr/>
        <p:txBody>
          <a:bodyPr/>
          <a:lstStyle/>
          <a:p>
            <a:fld id="{11AF11FF-ED06-4AC1-B2EA-4680038264D1}" type="slidenum">
              <a:rPr lang="uk-UA" smtClean="0"/>
              <a:pPr/>
              <a:t>24</a:t>
            </a:fld>
            <a:endParaRPr lang="uk-UA"/>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mn-lt"/>
                <a:ea typeface="+mn-ea"/>
                <a:cs typeface="+mn-cs"/>
              </a:rPr>
              <a:t>Конечно, они были людьми молитвы, они хорошо знали Писание... </a:t>
            </a:r>
          </a:p>
          <a:p>
            <a:r>
              <a:rPr lang="ru-RU" sz="1200" kern="1200" dirty="0" smtClean="0">
                <a:solidFill>
                  <a:schemeClr val="tx1"/>
                </a:solidFill>
                <a:latin typeface="+mn-lt"/>
                <a:ea typeface="+mn-ea"/>
                <a:cs typeface="+mn-cs"/>
              </a:rPr>
              <a:t>Но есть еще один </a:t>
            </a:r>
            <a:r>
              <a:rPr lang="ru-RU" sz="1200" b="1" kern="1200" dirty="0" smtClean="0">
                <a:solidFill>
                  <a:schemeClr val="tx1"/>
                </a:solidFill>
                <a:latin typeface="+mn-lt"/>
                <a:ea typeface="+mn-ea"/>
                <a:cs typeface="+mn-cs"/>
              </a:rPr>
              <a:t>фактор</a:t>
            </a:r>
            <a:r>
              <a:rPr lang="ru-RU" sz="1200" kern="1200" dirty="0" smtClean="0">
                <a:solidFill>
                  <a:schemeClr val="tx1"/>
                </a:solidFill>
                <a:latin typeface="+mn-lt"/>
                <a:ea typeface="+mn-ea"/>
                <a:cs typeface="+mn-cs"/>
              </a:rPr>
              <a:t>, особенно отмеченный в Библии, без которого они бы не выстояли. </a:t>
            </a:r>
          </a:p>
          <a:p>
            <a:r>
              <a:rPr lang="ru-RU" sz="1200" kern="1200" dirty="0" smtClean="0">
                <a:solidFill>
                  <a:schemeClr val="tx1"/>
                </a:solidFill>
                <a:latin typeface="+mn-lt"/>
                <a:ea typeface="+mn-ea"/>
                <a:cs typeface="+mn-cs"/>
              </a:rPr>
              <a:t>Этот фактор поможет и нам понять связь вести третьего ангела и вести о здоровье. </a:t>
            </a:r>
            <a:endParaRPr lang="ru-RU" sz="1200" kern="1200" dirty="0">
              <a:solidFill>
                <a:schemeClr val="tx1"/>
              </a:solidFill>
              <a:latin typeface="+mn-lt"/>
              <a:ea typeface="+mn-ea"/>
              <a:cs typeface="+mn-cs"/>
            </a:endParaRPr>
          </a:p>
        </p:txBody>
      </p:sp>
      <p:sp>
        <p:nvSpPr>
          <p:cNvPr id="4" name="Номер слайда 3"/>
          <p:cNvSpPr>
            <a:spLocks noGrp="1"/>
          </p:cNvSpPr>
          <p:nvPr>
            <p:ph type="sldNum" sz="quarter" idx="10"/>
          </p:nvPr>
        </p:nvSpPr>
        <p:spPr/>
        <p:txBody>
          <a:bodyPr/>
          <a:lstStyle/>
          <a:p>
            <a:fld id="{11AF11FF-ED06-4AC1-B2EA-4680038264D1}" type="slidenum">
              <a:rPr lang="uk-UA" smtClean="0"/>
              <a:pPr/>
              <a:t>25</a:t>
            </a:fld>
            <a:endParaRPr lang="uk-UA"/>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mn-lt"/>
                <a:ea typeface="+mn-ea"/>
                <a:cs typeface="+mn-cs"/>
              </a:rPr>
              <a:t>Когда Навуходоносор впервые подступил к стенам Иерусалима, он взял в плен</a:t>
            </a:r>
          </a:p>
          <a:p>
            <a:r>
              <a:rPr lang="ru-RU" sz="1200" b="1" kern="1200" dirty="0" smtClean="0">
                <a:solidFill>
                  <a:schemeClr val="tx1"/>
                </a:solidFill>
                <a:latin typeface="+mn-lt"/>
                <a:ea typeface="+mn-ea"/>
                <a:cs typeface="+mn-cs"/>
              </a:rPr>
              <a:t>1 клик – проч.</a:t>
            </a:r>
            <a:r>
              <a:rPr lang="ru-RU" sz="1200" b="1" kern="1200" baseline="0" dirty="0" smtClean="0">
                <a:solidFill>
                  <a:schemeClr val="tx1"/>
                </a:solidFill>
                <a:latin typeface="+mn-lt"/>
                <a:ea typeface="+mn-ea"/>
                <a:cs typeface="+mn-cs"/>
              </a:rPr>
              <a:t> слайд </a:t>
            </a:r>
            <a:r>
              <a:rPr lang="ru-RU" sz="1200" b="1" kern="1200" dirty="0" smtClean="0">
                <a:solidFill>
                  <a:schemeClr val="tx1"/>
                </a:solidFill>
                <a:latin typeface="+mn-lt"/>
                <a:ea typeface="+mn-ea"/>
                <a:cs typeface="+mn-cs"/>
              </a:rPr>
              <a:t>(Дан.1:4). </a:t>
            </a:r>
          </a:p>
          <a:p>
            <a:r>
              <a:rPr lang="ru-RU" sz="1200" kern="1200" dirty="0" smtClean="0">
                <a:solidFill>
                  <a:schemeClr val="tx1"/>
                </a:solidFill>
                <a:latin typeface="+mn-lt"/>
                <a:ea typeface="+mn-ea"/>
                <a:cs typeface="+mn-cs"/>
              </a:rPr>
              <a:t>Обратите внимание, что все юноши были без недостатков, красивые и смышленые. Все они прошли одну и ту же трехгодичную программу в высшей школе подготовки персонала. Слушали одни и те же лекции. Жили на одной территории, дышали одним воздухом… Это была своего рода кузница, где формировали мировоззрение. Все было одинаковым, кроме… одного. </a:t>
            </a:r>
          </a:p>
          <a:p>
            <a:pPr marL="0" marR="0" indent="0" algn="l" defTabSz="914400" rtl="0" eaLnBrk="1" fontAlgn="auto" latinLnBrk="0" hangingPunct="1">
              <a:lnSpc>
                <a:spcPct val="100000"/>
              </a:lnSpc>
              <a:spcBef>
                <a:spcPts val="0"/>
              </a:spcBef>
              <a:spcAft>
                <a:spcPts val="0"/>
              </a:spcAft>
              <a:buClrTx/>
              <a:buSzTx/>
              <a:buFontTx/>
              <a:buNone/>
              <a:tabLst/>
              <a:defRPr/>
            </a:pPr>
            <a:r>
              <a:rPr lang="ru-RU" sz="1200" kern="1200" dirty="0" smtClean="0">
                <a:solidFill>
                  <a:schemeClr val="tx1"/>
                </a:solidFill>
                <a:latin typeface="+mn-lt"/>
                <a:ea typeface="+mn-ea"/>
                <a:cs typeface="+mn-cs"/>
              </a:rPr>
              <a:t>Но это «одно» имеет огромную важность. Библия говорит, что они отличались</a:t>
            </a:r>
            <a:r>
              <a:rPr lang="ru-RU" sz="1200" kern="1200" baseline="0" dirty="0" smtClean="0">
                <a:solidFill>
                  <a:schemeClr val="tx1"/>
                </a:solidFill>
                <a:latin typeface="+mn-lt"/>
                <a:ea typeface="+mn-ea"/>
                <a:cs typeface="+mn-cs"/>
              </a:rPr>
              <a:t> еще и питанием.</a:t>
            </a:r>
            <a:endParaRPr lang="ru-RU" sz="1200" kern="1200" dirty="0" smtClean="0">
              <a:solidFill>
                <a:schemeClr val="tx1"/>
              </a:solidFill>
              <a:latin typeface="+mn-lt"/>
              <a:ea typeface="+mn-ea"/>
              <a:cs typeface="+mn-cs"/>
            </a:endParaRPr>
          </a:p>
        </p:txBody>
      </p:sp>
      <p:sp>
        <p:nvSpPr>
          <p:cNvPr id="4" name="Номер слайда 3"/>
          <p:cNvSpPr>
            <a:spLocks noGrp="1"/>
          </p:cNvSpPr>
          <p:nvPr>
            <p:ph type="sldNum" sz="quarter" idx="10"/>
          </p:nvPr>
        </p:nvSpPr>
        <p:spPr/>
        <p:txBody>
          <a:bodyPr/>
          <a:lstStyle/>
          <a:p>
            <a:fld id="{11AF11FF-ED06-4AC1-B2EA-4680038264D1}" type="slidenum">
              <a:rPr lang="uk-UA" smtClean="0"/>
              <a:pPr/>
              <a:t>26</a:t>
            </a:fld>
            <a:endParaRPr lang="uk-UA"/>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b="1" kern="1200" dirty="0" smtClean="0">
                <a:solidFill>
                  <a:schemeClr val="tx1"/>
                </a:solidFill>
                <a:latin typeface="+mn-lt"/>
                <a:ea typeface="+mn-ea"/>
                <a:cs typeface="+mn-cs"/>
              </a:rPr>
              <a:t>Дан. 1:5</a:t>
            </a:r>
          </a:p>
          <a:p>
            <a:r>
              <a:rPr lang="ru-RU" sz="1200" kern="1200" dirty="0" smtClean="0">
                <a:solidFill>
                  <a:schemeClr val="tx1"/>
                </a:solidFill>
                <a:latin typeface="+mn-lt"/>
                <a:ea typeface="+mn-ea"/>
                <a:cs typeface="+mn-cs"/>
              </a:rPr>
              <a:t>Понятно, что на этом столе была и свинина, и алкогольные напитки, и другая нездоровая и запрещенная Библией пища. На все это, однако, был сильнейший аргумент –  это же была пища со стола самого Навуходоносора! Богатейшие люди Вавилона могли только мечтать о подобной диете. </a:t>
            </a:r>
          </a:p>
          <a:p>
            <a:endParaRPr lang="ru-RU" sz="1200" kern="1200" dirty="0" smtClean="0">
              <a:solidFill>
                <a:schemeClr val="tx1"/>
              </a:solidFill>
              <a:latin typeface="+mn-lt"/>
              <a:ea typeface="+mn-ea"/>
              <a:cs typeface="+mn-cs"/>
            </a:endParaRPr>
          </a:p>
          <a:p>
            <a:r>
              <a:rPr lang="ru-RU" sz="1200" b="1" kern="1200" dirty="0" smtClean="0">
                <a:solidFill>
                  <a:schemeClr val="tx1"/>
                </a:solidFill>
                <a:latin typeface="+mn-lt"/>
                <a:ea typeface="+mn-ea"/>
                <a:cs typeface="+mn-cs"/>
              </a:rPr>
              <a:t>1 клик – проч. слайд </a:t>
            </a:r>
            <a:endParaRPr lang="ru-RU" sz="1200" b="1" kern="1200" dirty="0">
              <a:solidFill>
                <a:schemeClr val="tx1"/>
              </a:solidFill>
              <a:latin typeface="+mn-lt"/>
              <a:ea typeface="+mn-ea"/>
              <a:cs typeface="+mn-cs"/>
            </a:endParaRPr>
          </a:p>
        </p:txBody>
      </p:sp>
      <p:sp>
        <p:nvSpPr>
          <p:cNvPr id="4" name="Номер слайда 3"/>
          <p:cNvSpPr>
            <a:spLocks noGrp="1"/>
          </p:cNvSpPr>
          <p:nvPr>
            <p:ph type="sldNum" sz="quarter" idx="10"/>
          </p:nvPr>
        </p:nvSpPr>
        <p:spPr/>
        <p:txBody>
          <a:bodyPr/>
          <a:lstStyle/>
          <a:p>
            <a:fld id="{11AF11FF-ED06-4AC1-B2EA-4680038264D1}" type="slidenum">
              <a:rPr lang="uk-UA" smtClean="0"/>
              <a:pPr/>
              <a:t>27</a:t>
            </a:fld>
            <a:endParaRPr lang="uk-UA"/>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mn-lt"/>
                <a:ea typeface="+mn-ea"/>
                <a:cs typeface="+mn-cs"/>
              </a:rPr>
              <a:t>Как поступить юношам? Отказаться от пищи с царского стола? Это же опасно! </a:t>
            </a:r>
          </a:p>
          <a:p>
            <a:r>
              <a:rPr lang="ru-RU" sz="1200" kern="1200" dirty="0" smtClean="0">
                <a:solidFill>
                  <a:schemeClr val="tx1"/>
                </a:solidFill>
                <a:latin typeface="+mn-lt"/>
                <a:ea typeface="+mn-ea"/>
                <a:cs typeface="+mn-cs"/>
              </a:rPr>
              <a:t>Откуда у четырех евреев из толпы пленных рабов взялась такая смелость – отказаться от пищи с царского стола? Отважиться на такое – это же верная дорога на эшафот! Может быть они какие-то фанатики? А может быть </a:t>
            </a:r>
            <a:r>
              <a:rPr lang="ru-RU" sz="1200" b="1" kern="1200" dirty="0" smtClean="0">
                <a:solidFill>
                  <a:schemeClr val="tx1"/>
                </a:solidFill>
                <a:latin typeface="+mn-lt"/>
                <a:ea typeface="+mn-ea"/>
                <a:cs typeface="+mn-cs"/>
              </a:rPr>
              <a:t>именно</a:t>
            </a:r>
            <a:r>
              <a:rPr lang="ru-RU" sz="1200" kern="1200" dirty="0" smtClean="0">
                <a:solidFill>
                  <a:schemeClr val="tx1"/>
                </a:solidFill>
                <a:latin typeface="+mn-lt"/>
                <a:ea typeface="+mn-ea"/>
                <a:cs typeface="+mn-cs"/>
              </a:rPr>
              <a:t> с их верности в вопросах питания и начинается их путь к самой большой победе? И </a:t>
            </a:r>
            <a:r>
              <a:rPr lang="ru-RU" sz="1200" b="1" kern="1200" dirty="0" smtClean="0">
                <a:solidFill>
                  <a:schemeClr val="tx1"/>
                </a:solidFill>
                <a:latin typeface="+mn-lt"/>
                <a:ea typeface="+mn-ea"/>
                <a:cs typeface="+mn-cs"/>
              </a:rPr>
              <a:t>разве случайно </a:t>
            </a:r>
            <a:r>
              <a:rPr lang="ru-RU" sz="1200" kern="1200" dirty="0" smtClean="0">
                <a:solidFill>
                  <a:schemeClr val="tx1"/>
                </a:solidFill>
                <a:latin typeface="+mn-lt"/>
                <a:ea typeface="+mn-ea"/>
                <a:cs typeface="+mn-cs"/>
              </a:rPr>
              <a:t>те, кто не проявил верности в борьбе с аппетитом, не смогли ее проявить и перед золотым истуканом?</a:t>
            </a:r>
          </a:p>
          <a:p>
            <a:r>
              <a:rPr lang="ru-RU" sz="1200" kern="1200" dirty="0" smtClean="0">
                <a:solidFill>
                  <a:schemeClr val="tx1"/>
                </a:solidFill>
                <a:latin typeface="+mn-lt"/>
                <a:ea typeface="+mn-ea"/>
                <a:cs typeface="+mn-cs"/>
              </a:rPr>
              <a:t>Давайте поставим вопрос немножко по-другому. Почему только они дали возможность Святому Духу запечатлеть их мозг такой верностью и стойкостью даже перед лицом очевидной смерти? Чем они отличались от других? Что нам об этом говорит Библия? </a:t>
            </a:r>
          </a:p>
          <a:p>
            <a:r>
              <a:rPr lang="ru-RU" sz="1200" kern="1200" dirty="0" smtClean="0">
                <a:solidFill>
                  <a:schemeClr val="tx1"/>
                </a:solidFill>
                <a:latin typeface="+mn-lt"/>
                <a:ea typeface="+mn-ea"/>
                <a:cs typeface="+mn-cs"/>
              </a:rPr>
              <a:t>Ответ, который мы находим в библейском повествовании, может быть только один: они вели здоровый образ жизни, то есть они выполняли открытые им на то время законы здоровья.</a:t>
            </a:r>
            <a:endParaRPr lang="ru-RU" sz="1200" kern="1200" dirty="0">
              <a:solidFill>
                <a:schemeClr val="tx1"/>
              </a:solidFill>
              <a:latin typeface="+mn-lt"/>
              <a:ea typeface="+mn-ea"/>
              <a:cs typeface="+mn-cs"/>
            </a:endParaRPr>
          </a:p>
        </p:txBody>
      </p:sp>
      <p:sp>
        <p:nvSpPr>
          <p:cNvPr id="4" name="Номер слайда 3"/>
          <p:cNvSpPr>
            <a:spLocks noGrp="1"/>
          </p:cNvSpPr>
          <p:nvPr>
            <p:ph type="sldNum" sz="quarter" idx="10"/>
          </p:nvPr>
        </p:nvSpPr>
        <p:spPr/>
        <p:txBody>
          <a:bodyPr/>
          <a:lstStyle/>
          <a:p>
            <a:fld id="{11AF11FF-ED06-4AC1-B2EA-4680038264D1}" type="slidenum">
              <a:rPr lang="uk-UA" smtClean="0"/>
              <a:pPr/>
              <a:t>28</a:t>
            </a:fld>
            <a:endParaRPr lang="uk-UA"/>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mn-lt"/>
                <a:ea typeface="+mn-ea"/>
                <a:cs typeface="+mn-cs"/>
              </a:rPr>
              <a:t>В чем же был секрет силы Даниила? Возможно ли, что именно верность в принципах здорового образа жизни помогла им приготовиться к решающему испытанию?</a:t>
            </a:r>
          </a:p>
          <a:p>
            <a:endParaRPr lang="uk-UA" baseline="0" dirty="0" smtClean="0"/>
          </a:p>
          <a:p>
            <a:r>
              <a:rPr lang="uk-UA" b="1" baseline="0" dirty="0" smtClean="0"/>
              <a:t>1 клик - </a:t>
            </a:r>
            <a:r>
              <a:rPr lang="uk-UA" b="1" baseline="0" dirty="0" err="1" smtClean="0"/>
              <a:t>проч</a:t>
            </a:r>
            <a:r>
              <a:rPr lang="uk-UA" b="1" baseline="0" dirty="0" smtClean="0"/>
              <a:t>. слайд</a:t>
            </a:r>
          </a:p>
          <a:p>
            <a:pPr marL="0" marR="0" indent="0" algn="l" defTabSz="914400" rtl="0" eaLnBrk="1" fontAlgn="auto" latinLnBrk="0" hangingPunct="1">
              <a:lnSpc>
                <a:spcPct val="100000"/>
              </a:lnSpc>
              <a:spcBef>
                <a:spcPts val="0"/>
              </a:spcBef>
              <a:spcAft>
                <a:spcPts val="0"/>
              </a:spcAft>
              <a:buClrTx/>
              <a:buSzTx/>
              <a:buFontTx/>
              <a:buNone/>
              <a:tabLst/>
              <a:defRPr/>
            </a:pPr>
            <a:endParaRPr lang="ru-RU" sz="1200"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ru-RU" sz="1200" kern="1200" dirty="0" smtClean="0">
                <a:solidFill>
                  <a:schemeClr val="tx1"/>
                </a:solidFill>
                <a:latin typeface="+mn-lt"/>
                <a:ea typeface="+mn-ea"/>
                <a:cs typeface="+mn-cs"/>
              </a:rPr>
              <a:t>Обратите внимание, все было одинаковым. Даниил и его друзья отличались только питанием. И почему-то только они смогли выстоять и не поклониться истукану.</a:t>
            </a:r>
          </a:p>
        </p:txBody>
      </p:sp>
      <p:sp>
        <p:nvSpPr>
          <p:cNvPr id="4" name="Номер слайда 3"/>
          <p:cNvSpPr>
            <a:spLocks noGrp="1"/>
          </p:cNvSpPr>
          <p:nvPr>
            <p:ph type="sldNum" sz="quarter" idx="10"/>
          </p:nvPr>
        </p:nvSpPr>
        <p:spPr/>
        <p:txBody>
          <a:bodyPr/>
          <a:lstStyle/>
          <a:p>
            <a:fld id="{11AF11FF-ED06-4AC1-B2EA-4680038264D1}" type="slidenum">
              <a:rPr lang="uk-UA" smtClean="0"/>
              <a:pPr/>
              <a:t>29</a:t>
            </a:fld>
            <a:endParaRPr lang="uk-UA"/>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sz="1200" kern="1200" dirty="0" smtClean="0">
              <a:solidFill>
                <a:schemeClr val="tx1"/>
              </a:solidFill>
              <a:latin typeface="+mn-lt"/>
              <a:ea typeface="+mn-ea"/>
              <a:cs typeface="+mn-cs"/>
            </a:endParaRPr>
          </a:p>
        </p:txBody>
      </p:sp>
      <p:sp>
        <p:nvSpPr>
          <p:cNvPr id="4" name="Номер слайда 3"/>
          <p:cNvSpPr>
            <a:spLocks noGrp="1"/>
          </p:cNvSpPr>
          <p:nvPr>
            <p:ph type="sldNum" sz="quarter" idx="10"/>
          </p:nvPr>
        </p:nvSpPr>
        <p:spPr/>
        <p:txBody>
          <a:bodyPr/>
          <a:lstStyle/>
          <a:p>
            <a:fld id="{11AF11FF-ED06-4AC1-B2EA-4680038264D1}" type="slidenum">
              <a:rPr lang="uk-UA" smtClean="0"/>
              <a:pPr/>
              <a:t>3</a:t>
            </a:fld>
            <a:endParaRPr lang="uk-UA"/>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uk-UA" sz="1200" kern="1200" dirty="0" err="1" smtClean="0">
                <a:solidFill>
                  <a:schemeClr val="tx1"/>
                </a:solidFill>
                <a:latin typeface="+mn-lt"/>
                <a:ea typeface="+mn-ea"/>
                <a:cs typeface="+mn-cs"/>
              </a:rPr>
              <a:t>Проч</a:t>
            </a:r>
            <a:r>
              <a:rPr lang="uk-UA" sz="1200" kern="1200" dirty="0" smtClean="0">
                <a:solidFill>
                  <a:schemeClr val="tx1"/>
                </a:solidFill>
                <a:latin typeface="+mn-lt"/>
                <a:ea typeface="+mn-ea"/>
                <a:cs typeface="+mn-cs"/>
              </a:rPr>
              <a:t>.</a:t>
            </a:r>
            <a:r>
              <a:rPr lang="uk-UA" sz="1200" kern="1200" baseline="0" dirty="0" smtClean="0">
                <a:solidFill>
                  <a:schemeClr val="tx1"/>
                </a:solidFill>
                <a:latin typeface="+mn-lt"/>
                <a:ea typeface="+mn-ea"/>
                <a:cs typeface="+mn-cs"/>
              </a:rPr>
              <a:t> слайд. </a:t>
            </a:r>
          </a:p>
          <a:p>
            <a:pPr marL="0" marR="0" indent="0" algn="l" defTabSz="914400" rtl="0" eaLnBrk="1" fontAlgn="auto" latinLnBrk="0" hangingPunct="1">
              <a:lnSpc>
                <a:spcPct val="100000"/>
              </a:lnSpc>
              <a:spcBef>
                <a:spcPts val="0"/>
              </a:spcBef>
              <a:spcAft>
                <a:spcPts val="0"/>
              </a:spcAft>
              <a:buClrTx/>
              <a:buSzTx/>
              <a:buFontTx/>
              <a:buNone/>
              <a:tabLst/>
              <a:defRPr/>
            </a:pPr>
            <a:r>
              <a:rPr lang="uk-UA" sz="1200" kern="1200" dirty="0" err="1" smtClean="0">
                <a:solidFill>
                  <a:schemeClr val="tx1"/>
                </a:solidFill>
                <a:latin typeface="+mn-lt"/>
                <a:ea typeface="+mn-ea"/>
                <a:cs typeface="+mn-cs"/>
              </a:rPr>
              <a:t>Общаться</a:t>
            </a:r>
            <a:endParaRPr lang="uk-UA" sz="1200"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uk-UA" sz="1200" kern="1200" dirty="0" err="1" smtClean="0">
                <a:solidFill>
                  <a:schemeClr val="tx1"/>
                </a:solidFill>
                <a:latin typeface="+mn-lt"/>
                <a:ea typeface="+mn-ea"/>
                <a:cs typeface="+mn-cs"/>
              </a:rPr>
              <a:t>Влиять</a:t>
            </a:r>
            <a:endParaRPr lang="ru-RU" sz="1200"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uk-UA" sz="1200" kern="1200" dirty="0" smtClean="0">
              <a:solidFill>
                <a:schemeClr val="tx1"/>
              </a:solidFill>
              <a:latin typeface="+mn-lt"/>
              <a:ea typeface="+mn-ea"/>
              <a:cs typeface="+mn-cs"/>
            </a:endParaRPr>
          </a:p>
          <a:p>
            <a:r>
              <a:rPr lang="ru-RU" sz="1200" kern="1200" dirty="0" smtClean="0">
                <a:solidFill>
                  <a:schemeClr val="tx1"/>
                </a:solidFill>
                <a:latin typeface="+mn-lt"/>
                <a:ea typeface="+mn-ea"/>
                <a:cs typeface="+mn-cs"/>
              </a:rPr>
              <a:t>Скажите, пожалуйста, откуда три юноши взяли силу выстоять в решающем испытании? Они «выработали» в себе такую решительность, или дали возможность Святому Духу так могущественно влиять на них в решающий момент? А почему другие не дали Ему такой возможности?</a:t>
            </a:r>
          </a:p>
          <a:p>
            <a:r>
              <a:rPr lang="ru-RU" sz="1200" kern="1200" dirty="0" smtClean="0">
                <a:solidFill>
                  <a:schemeClr val="tx1"/>
                </a:solidFill>
                <a:latin typeface="+mn-lt"/>
                <a:ea typeface="+mn-ea"/>
                <a:cs typeface="+mn-cs"/>
              </a:rPr>
              <a:t>Давайте обратим внимание, что Святой Дух влияет на человека не как-то вообще, или какими-то неведомыми и таинственными путями. Нервные клетки коры головного мозга, нейроны, это единственный канал через который Небо может общаться с нами и влиять на нас. Это единственный канал! Другого канала нет. И поэтому от состояния нервных клеток коры головного мозга зависит, сможет ли Небо влиять на нас. </a:t>
            </a:r>
          </a:p>
          <a:p>
            <a:r>
              <a:rPr lang="ru-RU" sz="1200" kern="1200" dirty="0" smtClean="0">
                <a:solidFill>
                  <a:schemeClr val="tx1"/>
                </a:solidFill>
                <a:latin typeface="+mn-lt"/>
                <a:ea typeface="+mn-ea"/>
                <a:cs typeface="+mn-cs"/>
              </a:rPr>
              <a:t>Это цитата открывает всю глубину значения реформы здоровья. На примитивном уровне некоторые люди полагают, что выполнение законов здоровья нужно лишь для того, чтобы прожить дольше и болеть меньше. Иногда звучат такие наивные вопросы: «Я же вегетарианец, а почему я заболел?»</a:t>
            </a:r>
          </a:p>
          <a:p>
            <a:r>
              <a:rPr lang="ru-RU" sz="1200" kern="1200" dirty="0" smtClean="0">
                <a:solidFill>
                  <a:schemeClr val="tx1"/>
                </a:solidFill>
                <a:latin typeface="+mn-lt"/>
                <a:ea typeface="+mn-ea"/>
                <a:cs typeface="+mn-cs"/>
              </a:rPr>
              <a:t>Очень важно четко понимать, что все принципы реформы здоровья направлены на одну самую большую и самую главную цель – чтобы нервные клетки коры головного мозга были в наилучшем состоянии. Чтобы Небо могло максимально использовать этот единственный канал для влияния и общения с человеком.</a:t>
            </a:r>
          </a:p>
          <a:p>
            <a:r>
              <a:rPr lang="ru-RU" sz="1200" kern="1200" dirty="0" smtClean="0">
                <a:solidFill>
                  <a:schemeClr val="tx1"/>
                </a:solidFill>
                <a:latin typeface="+mn-lt"/>
                <a:ea typeface="+mn-ea"/>
                <a:cs typeface="+mn-cs"/>
              </a:rPr>
              <a:t>Для чего мы выполняем физические упражнения? Просто чтобы укрепить сердце? Это хорошо, но в первую очередь – улучшить кровообращение мозга! Зачем нам сбалансированное питание? Просто чтобы желудку было немного комфортнее? И это хорошо, но в первую очередь – обеспечить мозг всем необходимым для наилучшего функционирования. Для чего нам нужно употребление воды, отдых, свежий воздух и т. д.? Все принципы здорового образа жизни в первую очередь работают на качество работы мозга.</a:t>
            </a:r>
          </a:p>
          <a:p>
            <a:r>
              <a:rPr lang="ru-RU" sz="1200" kern="1200" dirty="0" smtClean="0">
                <a:solidFill>
                  <a:schemeClr val="tx1"/>
                </a:solidFill>
                <a:latin typeface="+mn-lt"/>
                <a:ea typeface="+mn-ea"/>
                <a:cs typeface="+mn-cs"/>
              </a:rPr>
              <a:t>Здесь мы находим добрую весть и для людей, страдающих хроническими и неизлечимыми заболеваниями. Те, кто примитивно понимают реформу здоровья, могут спросить: «Зачем им выполнять законы здоровья? Неужели они смогут полностью вернуть потерянное здоровье?» Но истина состоит в том, что даже если в организме произошли необратимые изменения и мы теперь вынуждены научиться жить со своей болезнью, – выполняя законы здоровья, насколько это возможно, мы будем поддерживать свой мозг в наилучшем состоянии! Это будет влиять на наше общение с Небом и содействовать духовному росту  в процессе ожидания «блаженного упования и явления славы великого Бога и Спасителя нашего Иисуса Христа», когда наше тело во мгновение ока преобразится, «ибо тленному сему надлежит облечься в нетление, и смертному сему облечься в бессмертие». (Тит.2:13, 1Кор.15:53) Какая замечательная весть! И какая прекрасная причина, для всех без исключения, – и здоровых, и больных, – встать на путь выполнения законов здоровья.</a:t>
            </a:r>
          </a:p>
        </p:txBody>
      </p:sp>
      <p:sp>
        <p:nvSpPr>
          <p:cNvPr id="4" name="Номер слайда 3"/>
          <p:cNvSpPr>
            <a:spLocks noGrp="1"/>
          </p:cNvSpPr>
          <p:nvPr>
            <p:ph type="sldNum" sz="quarter" idx="10"/>
          </p:nvPr>
        </p:nvSpPr>
        <p:spPr/>
        <p:txBody>
          <a:bodyPr/>
          <a:lstStyle/>
          <a:p>
            <a:fld id="{11AF11FF-ED06-4AC1-B2EA-4680038264D1}" type="slidenum">
              <a:rPr lang="uk-UA" smtClean="0"/>
              <a:pPr/>
              <a:t>30</a:t>
            </a:fld>
            <a:endParaRPr lang="uk-UA"/>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200" kern="1200" dirty="0" smtClean="0">
                <a:solidFill>
                  <a:schemeClr val="tx1"/>
                </a:solidFill>
                <a:latin typeface="+mn-lt"/>
                <a:ea typeface="+mn-ea"/>
                <a:cs typeface="+mn-cs"/>
              </a:rPr>
              <a:t>Давайте прочитаем еще одну цитату:</a:t>
            </a:r>
          </a:p>
          <a:p>
            <a:r>
              <a:rPr lang="uk-UA" sz="1200" b="1" kern="1200" dirty="0" smtClean="0">
                <a:solidFill>
                  <a:schemeClr val="tx1"/>
                </a:solidFill>
                <a:latin typeface="+mn-lt"/>
                <a:ea typeface="+mn-ea"/>
                <a:cs typeface="+mn-cs"/>
              </a:rPr>
              <a:t>1 клик - </a:t>
            </a:r>
            <a:r>
              <a:rPr lang="uk-UA" sz="1200" b="1" kern="1200" dirty="0" err="1" smtClean="0">
                <a:solidFill>
                  <a:schemeClr val="tx1"/>
                </a:solidFill>
                <a:latin typeface="+mn-lt"/>
                <a:ea typeface="+mn-ea"/>
                <a:cs typeface="+mn-cs"/>
              </a:rPr>
              <a:t>проч</a:t>
            </a:r>
            <a:r>
              <a:rPr lang="uk-UA" sz="1200" b="1" kern="1200" dirty="0" smtClean="0">
                <a:solidFill>
                  <a:schemeClr val="tx1"/>
                </a:solidFill>
                <a:latin typeface="+mn-lt"/>
                <a:ea typeface="+mn-ea"/>
                <a:cs typeface="+mn-cs"/>
              </a:rPr>
              <a:t>. слайд</a:t>
            </a:r>
          </a:p>
          <a:p>
            <a:r>
              <a:rPr lang="uk-UA" sz="1200" kern="1200" dirty="0" smtClean="0">
                <a:solidFill>
                  <a:schemeClr val="tx1"/>
                </a:solidFill>
                <a:latin typeface="+mn-lt"/>
                <a:ea typeface="+mn-ea"/>
                <a:cs typeface="+mn-cs"/>
              </a:rPr>
              <a:t> </a:t>
            </a:r>
            <a:endParaRPr lang="ru-RU" sz="1200"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uk-UA" sz="1200" kern="1200" dirty="0" smtClean="0">
                <a:solidFill>
                  <a:schemeClr val="tx1"/>
                </a:solidFill>
                <a:latin typeface="+mn-lt"/>
                <a:ea typeface="+mn-ea"/>
                <a:cs typeface="+mn-cs"/>
              </a:rPr>
              <a:t>«... не </a:t>
            </a:r>
            <a:r>
              <a:rPr lang="uk-UA" sz="1200" kern="1200" dirty="0" err="1" smtClean="0">
                <a:solidFill>
                  <a:schemeClr val="tx1"/>
                </a:solidFill>
                <a:latin typeface="+mn-lt"/>
                <a:ea typeface="+mn-ea"/>
                <a:cs typeface="+mn-cs"/>
              </a:rPr>
              <a:t>смогут</a:t>
            </a:r>
            <a:r>
              <a:rPr lang="uk-UA" sz="1200" kern="1200" dirty="0" smtClean="0">
                <a:solidFill>
                  <a:schemeClr val="tx1"/>
                </a:solidFill>
                <a:latin typeface="+mn-lt"/>
                <a:ea typeface="+mn-ea"/>
                <a:cs typeface="+mn-cs"/>
              </a:rPr>
              <a:t> </a:t>
            </a:r>
            <a:r>
              <a:rPr lang="uk-UA" sz="1200" kern="1200" dirty="0" err="1" smtClean="0">
                <a:solidFill>
                  <a:schemeClr val="tx1"/>
                </a:solidFill>
                <a:latin typeface="+mn-lt"/>
                <a:ea typeface="+mn-ea"/>
                <a:cs typeface="+mn-cs"/>
              </a:rPr>
              <a:t>уразуметь</a:t>
            </a:r>
            <a:r>
              <a:rPr lang="uk-UA" sz="1200" kern="1200" dirty="0" smtClean="0">
                <a:solidFill>
                  <a:schemeClr val="tx1"/>
                </a:solidFill>
                <a:latin typeface="+mn-lt"/>
                <a:ea typeface="+mn-ea"/>
                <a:cs typeface="+mn-cs"/>
              </a:rPr>
              <a:t> </a:t>
            </a:r>
            <a:r>
              <a:rPr lang="uk-UA" sz="1200" kern="1200" dirty="0" err="1" smtClean="0">
                <a:solidFill>
                  <a:schemeClr val="tx1"/>
                </a:solidFill>
                <a:latin typeface="+mn-lt"/>
                <a:ea typeface="+mn-ea"/>
                <a:cs typeface="+mn-cs"/>
              </a:rPr>
              <a:t>священную</a:t>
            </a:r>
            <a:r>
              <a:rPr lang="uk-UA" sz="1200" kern="1200" dirty="0" smtClean="0">
                <a:solidFill>
                  <a:schemeClr val="tx1"/>
                </a:solidFill>
                <a:latin typeface="+mn-lt"/>
                <a:ea typeface="+mn-ea"/>
                <a:cs typeface="+mn-cs"/>
              </a:rPr>
              <a:t> </a:t>
            </a:r>
            <a:r>
              <a:rPr lang="uk-UA" sz="1200" kern="1200" dirty="0" err="1" smtClean="0">
                <a:solidFill>
                  <a:schemeClr val="tx1"/>
                </a:solidFill>
                <a:latin typeface="+mn-lt"/>
                <a:ea typeface="+mn-ea"/>
                <a:cs typeface="+mn-cs"/>
              </a:rPr>
              <a:t>истину</a:t>
            </a:r>
            <a:r>
              <a:rPr lang="uk-UA" sz="1200" kern="1200" dirty="0" smtClean="0">
                <a:solidFill>
                  <a:schemeClr val="tx1"/>
                </a:solidFill>
                <a:latin typeface="+mn-lt"/>
                <a:ea typeface="+mn-ea"/>
                <a:cs typeface="+mn-cs"/>
              </a:rPr>
              <a:t>» - </a:t>
            </a:r>
            <a:r>
              <a:rPr lang="ru-RU" sz="1200" kern="1200" dirty="0" smtClean="0">
                <a:solidFill>
                  <a:schemeClr val="tx1"/>
                </a:solidFill>
                <a:latin typeface="+mn-lt"/>
                <a:ea typeface="+mn-ea"/>
                <a:cs typeface="+mn-cs"/>
              </a:rPr>
              <a:t>почему не смогут? </a:t>
            </a:r>
          </a:p>
          <a:p>
            <a:pPr marL="0" marR="0" indent="0" algn="l" defTabSz="914400" rtl="0" eaLnBrk="1" fontAlgn="auto" latinLnBrk="0" hangingPunct="1">
              <a:lnSpc>
                <a:spcPct val="100000"/>
              </a:lnSpc>
              <a:spcBef>
                <a:spcPts val="0"/>
              </a:spcBef>
              <a:spcAft>
                <a:spcPts val="0"/>
              </a:spcAft>
              <a:buClrTx/>
              <a:buSzTx/>
              <a:buFontTx/>
              <a:buNone/>
              <a:tabLst/>
              <a:defRPr/>
            </a:pPr>
            <a:r>
              <a:rPr lang="ru-RU" sz="1200" kern="1200" dirty="0" smtClean="0">
                <a:solidFill>
                  <a:schemeClr val="tx1"/>
                </a:solidFill>
                <a:latin typeface="+mn-lt"/>
                <a:ea typeface="+mn-ea"/>
                <a:cs typeface="+mn-cs"/>
              </a:rPr>
              <a:t>Ответ очевиден: через нарушение законов здоровья!</a:t>
            </a:r>
          </a:p>
          <a:p>
            <a:pPr marL="0" marR="0" indent="0" algn="l" defTabSz="914400" rtl="0" eaLnBrk="1" fontAlgn="auto" latinLnBrk="0" hangingPunct="1">
              <a:lnSpc>
                <a:spcPct val="100000"/>
              </a:lnSpc>
              <a:spcBef>
                <a:spcPts val="0"/>
              </a:spcBef>
              <a:spcAft>
                <a:spcPts val="0"/>
              </a:spcAft>
              <a:buClrTx/>
              <a:buSzTx/>
              <a:buFontTx/>
              <a:buNone/>
              <a:tabLst/>
              <a:defRPr/>
            </a:pPr>
            <a:endParaRPr lang="ru-RU" sz="1200"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ru-RU" sz="1200" kern="1200" dirty="0" smtClean="0">
                <a:solidFill>
                  <a:schemeClr val="tx1"/>
                </a:solidFill>
                <a:latin typeface="+mn-lt"/>
                <a:ea typeface="+mn-ea"/>
                <a:cs typeface="+mn-cs"/>
              </a:rPr>
              <a:t>А почему так важно «уразуметь истину»?</a:t>
            </a:r>
          </a:p>
          <a:p>
            <a:pPr marL="0" marR="0" indent="0" algn="l" defTabSz="914400" rtl="0" eaLnBrk="1" fontAlgn="auto" latinLnBrk="0" hangingPunct="1">
              <a:lnSpc>
                <a:spcPct val="100000"/>
              </a:lnSpc>
              <a:spcBef>
                <a:spcPts val="0"/>
              </a:spcBef>
              <a:spcAft>
                <a:spcPts val="0"/>
              </a:spcAft>
              <a:buClrTx/>
              <a:buSzTx/>
              <a:buFontTx/>
              <a:buNone/>
              <a:tabLst/>
              <a:defRPr/>
            </a:pPr>
            <a:r>
              <a:rPr lang="ru-RU" sz="1200" kern="1200" dirty="0" smtClean="0">
                <a:solidFill>
                  <a:schemeClr val="tx1"/>
                </a:solidFill>
                <a:latin typeface="+mn-lt"/>
                <a:ea typeface="+mn-ea"/>
                <a:cs typeface="+mn-cs"/>
              </a:rPr>
              <a:t> Мне очень нравится текст 2 Фес. 2:10 в новом переводе М. П. Кулакова:</a:t>
            </a:r>
          </a:p>
          <a:p>
            <a:r>
              <a:rPr lang="uk-UA" sz="1200" kern="1200" dirty="0" smtClean="0">
                <a:solidFill>
                  <a:schemeClr val="tx1"/>
                </a:solidFill>
                <a:latin typeface="+mn-lt"/>
                <a:ea typeface="+mn-ea"/>
                <a:cs typeface="+mn-cs"/>
              </a:rPr>
              <a:t> </a:t>
            </a:r>
          </a:p>
          <a:p>
            <a:endParaRPr lang="uk-UA"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uk-UA" dirty="0"/>
          </a:p>
        </p:txBody>
      </p:sp>
      <p:sp>
        <p:nvSpPr>
          <p:cNvPr id="4" name="Номер слайда 3"/>
          <p:cNvSpPr>
            <a:spLocks noGrp="1"/>
          </p:cNvSpPr>
          <p:nvPr>
            <p:ph type="sldNum" sz="quarter" idx="10"/>
          </p:nvPr>
        </p:nvSpPr>
        <p:spPr/>
        <p:txBody>
          <a:bodyPr/>
          <a:lstStyle/>
          <a:p>
            <a:fld id="{11AF11FF-ED06-4AC1-B2EA-4680038264D1}" type="slidenum">
              <a:rPr lang="uk-UA" smtClean="0">
                <a:solidFill>
                  <a:prstClr val="black"/>
                </a:solidFill>
              </a:rPr>
              <a:pPr/>
              <a:t>31</a:t>
            </a:fld>
            <a:endParaRPr lang="uk-UA">
              <a:solidFill>
                <a:prstClr val="black"/>
              </a:solidFill>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uk-UA" sz="1200" kern="1200" dirty="0" smtClean="0">
                <a:solidFill>
                  <a:schemeClr val="tx1"/>
                </a:solidFill>
                <a:latin typeface="+mn-lt"/>
                <a:ea typeface="+mn-ea"/>
                <a:cs typeface="+mn-cs"/>
              </a:rPr>
              <a:t>«</a:t>
            </a:r>
            <a:r>
              <a:rPr lang="uk-UA" sz="1200" kern="1200" dirty="0" err="1" smtClean="0">
                <a:solidFill>
                  <a:schemeClr val="tx1"/>
                </a:solidFill>
                <a:latin typeface="+mn-lt"/>
                <a:ea typeface="+mn-ea"/>
                <a:cs typeface="+mn-cs"/>
              </a:rPr>
              <a:t>'Гибнут</a:t>
            </a:r>
            <a:r>
              <a:rPr lang="uk-UA" sz="1200" kern="1200" dirty="0" smtClean="0">
                <a:solidFill>
                  <a:schemeClr val="tx1"/>
                </a:solidFill>
                <a:latin typeface="+mn-lt"/>
                <a:ea typeface="+mn-ea"/>
                <a:cs typeface="+mn-cs"/>
              </a:rPr>
              <a:t> же </a:t>
            </a:r>
            <a:r>
              <a:rPr lang="uk-UA" sz="1200" kern="1200" dirty="0" err="1" smtClean="0">
                <a:solidFill>
                  <a:schemeClr val="tx1"/>
                </a:solidFill>
                <a:latin typeface="+mn-lt"/>
                <a:ea typeface="+mn-ea"/>
                <a:cs typeface="+mn-cs"/>
              </a:rPr>
              <a:t>они'</a:t>
            </a:r>
            <a:r>
              <a:rPr lang="uk-UA" sz="1200" kern="1200" dirty="0" smtClean="0">
                <a:solidFill>
                  <a:schemeClr val="tx1"/>
                </a:solidFill>
                <a:latin typeface="+mn-lt"/>
                <a:ea typeface="+mn-ea"/>
                <a:cs typeface="+mn-cs"/>
              </a:rPr>
              <a:t> потому, </a:t>
            </a:r>
            <a:r>
              <a:rPr lang="uk-UA" sz="1200" kern="1200" dirty="0" err="1" smtClean="0">
                <a:solidFill>
                  <a:schemeClr val="tx1"/>
                </a:solidFill>
                <a:latin typeface="+mn-lt"/>
                <a:ea typeface="+mn-ea"/>
                <a:cs typeface="+mn-cs"/>
              </a:rPr>
              <a:t>что</a:t>
            </a:r>
            <a:r>
              <a:rPr lang="uk-UA" sz="1200" kern="1200" dirty="0" smtClean="0">
                <a:solidFill>
                  <a:schemeClr val="tx1"/>
                </a:solidFill>
                <a:latin typeface="+mn-lt"/>
                <a:ea typeface="+mn-ea"/>
                <a:cs typeface="+mn-cs"/>
              </a:rPr>
              <a:t> не </a:t>
            </a:r>
            <a:r>
              <a:rPr lang="uk-UA" sz="1200" kern="1200" dirty="0" err="1" smtClean="0">
                <a:solidFill>
                  <a:schemeClr val="tx1"/>
                </a:solidFill>
                <a:latin typeface="+mn-lt"/>
                <a:ea typeface="+mn-ea"/>
                <a:cs typeface="+mn-cs"/>
              </a:rPr>
              <a:t>возлюбили</a:t>
            </a:r>
            <a:r>
              <a:rPr lang="uk-UA" sz="1200" kern="1200" dirty="0" smtClean="0">
                <a:solidFill>
                  <a:schemeClr val="tx1"/>
                </a:solidFill>
                <a:latin typeface="+mn-lt"/>
                <a:ea typeface="+mn-ea"/>
                <a:cs typeface="+mn-cs"/>
              </a:rPr>
              <a:t> </a:t>
            </a:r>
            <a:r>
              <a:rPr lang="uk-UA" sz="1200" kern="1200" dirty="0" err="1" smtClean="0">
                <a:solidFill>
                  <a:schemeClr val="tx1"/>
                </a:solidFill>
                <a:latin typeface="+mn-lt"/>
                <a:ea typeface="+mn-ea"/>
                <a:cs typeface="+mn-cs"/>
              </a:rPr>
              <a:t>истину</a:t>
            </a:r>
            <a:r>
              <a:rPr lang="uk-UA" sz="1200" kern="1200" dirty="0" smtClean="0">
                <a:solidFill>
                  <a:schemeClr val="tx1"/>
                </a:solidFill>
                <a:latin typeface="+mn-lt"/>
                <a:ea typeface="+mn-ea"/>
                <a:cs typeface="+mn-cs"/>
              </a:rPr>
              <a:t>, </a:t>
            </a:r>
            <a:r>
              <a:rPr lang="uk-UA" sz="1200" kern="1200" dirty="0" err="1" smtClean="0">
                <a:solidFill>
                  <a:schemeClr val="tx1"/>
                </a:solidFill>
                <a:latin typeface="+mn-lt"/>
                <a:ea typeface="+mn-ea"/>
                <a:cs typeface="+mn-cs"/>
              </a:rPr>
              <a:t>которая</a:t>
            </a:r>
            <a:r>
              <a:rPr lang="uk-UA" sz="1200" kern="1200" dirty="0" smtClean="0">
                <a:solidFill>
                  <a:schemeClr val="tx1"/>
                </a:solidFill>
                <a:latin typeface="+mn-lt"/>
                <a:ea typeface="+mn-ea"/>
                <a:cs typeface="+mn-cs"/>
              </a:rPr>
              <a:t> </a:t>
            </a:r>
            <a:r>
              <a:rPr lang="uk-UA" sz="1200" kern="1200" dirty="0" err="1" smtClean="0">
                <a:solidFill>
                  <a:schemeClr val="tx1"/>
                </a:solidFill>
                <a:latin typeface="+mn-lt"/>
                <a:ea typeface="+mn-ea"/>
                <a:cs typeface="+mn-cs"/>
              </a:rPr>
              <a:t>'только</a:t>
            </a:r>
            <a:r>
              <a:rPr lang="uk-UA" sz="1200" kern="1200" dirty="0" smtClean="0">
                <a:solidFill>
                  <a:schemeClr val="tx1"/>
                </a:solidFill>
                <a:latin typeface="+mn-lt"/>
                <a:ea typeface="+mn-ea"/>
                <a:cs typeface="+mn-cs"/>
              </a:rPr>
              <a:t> </a:t>
            </a:r>
            <a:r>
              <a:rPr lang="uk-UA" sz="1200" kern="1200" dirty="0" err="1" smtClean="0">
                <a:solidFill>
                  <a:schemeClr val="tx1"/>
                </a:solidFill>
                <a:latin typeface="+mn-lt"/>
                <a:ea typeface="+mn-ea"/>
                <a:cs typeface="+mn-cs"/>
              </a:rPr>
              <a:t>и'</a:t>
            </a:r>
            <a:r>
              <a:rPr lang="uk-UA" sz="1200" kern="1200" dirty="0" smtClean="0">
                <a:solidFill>
                  <a:schemeClr val="tx1"/>
                </a:solidFill>
                <a:latin typeface="+mn-lt"/>
                <a:ea typeface="+mn-ea"/>
                <a:cs typeface="+mn-cs"/>
              </a:rPr>
              <a:t> могла </a:t>
            </a:r>
            <a:r>
              <a:rPr lang="uk-UA" sz="1200" kern="1200" dirty="0" err="1" smtClean="0">
                <a:solidFill>
                  <a:schemeClr val="tx1"/>
                </a:solidFill>
                <a:latin typeface="+mn-lt"/>
                <a:ea typeface="+mn-ea"/>
                <a:cs typeface="+mn-cs"/>
              </a:rPr>
              <a:t>их</a:t>
            </a:r>
            <a:r>
              <a:rPr lang="uk-UA" sz="1200" kern="1200" dirty="0" smtClean="0">
                <a:solidFill>
                  <a:schemeClr val="tx1"/>
                </a:solidFill>
                <a:latin typeface="+mn-lt"/>
                <a:ea typeface="+mn-ea"/>
                <a:cs typeface="+mn-cs"/>
              </a:rPr>
              <a:t> спасти».</a:t>
            </a:r>
            <a:endParaRPr lang="ru-RU" sz="1200" kern="1200" dirty="0" smtClean="0">
              <a:solidFill>
                <a:schemeClr val="tx1"/>
              </a:solidFill>
              <a:latin typeface="+mn-lt"/>
              <a:ea typeface="+mn-ea"/>
              <a:cs typeface="+mn-cs"/>
            </a:endParaRPr>
          </a:p>
          <a:p>
            <a:r>
              <a:rPr lang="uk-UA" sz="1200" kern="1200" dirty="0" smtClean="0">
                <a:solidFill>
                  <a:schemeClr val="tx1"/>
                </a:solidFill>
                <a:latin typeface="+mn-lt"/>
                <a:ea typeface="+mn-ea"/>
                <a:cs typeface="+mn-cs"/>
              </a:rPr>
              <a:t> </a:t>
            </a:r>
            <a:endParaRPr lang="ru-RU" sz="1200" kern="1200" dirty="0" smtClean="0">
              <a:solidFill>
                <a:schemeClr val="tx1"/>
              </a:solidFill>
              <a:latin typeface="+mn-lt"/>
              <a:ea typeface="+mn-ea"/>
              <a:cs typeface="+mn-cs"/>
            </a:endParaRPr>
          </a:p>
          <a:p>
            <a:r>
              <a:rPr lang="ru-RU" sz="1200" kern="1200" dirty="0" smtClean="0">
                <a:solidFill>
                  <a:schemeClr val="tx1"/>
                </a:solidFill>
                <a:latin typeface="+mn-lt"/>
                <a:ea typeface="+mn-ea"/>
                <a:cs typeface="+mn-cs"/>
              </a:rPr>
              <a:t>Они гибнут! И почему? Не возлюбили истину, единственное, что могло их спасти. А если люди нарушают законы здоровья, они просто не в состоянии уразуметь эту истину!</a:t>
            </a:r>
            <a:endParaRPr lang="ru-RU" sz="1200" kern="1200" dirty="0">
              <a:solidFill>
                <a:schemeClr val="tx1"/>
              </a:solidFill>
              <a:latin typeface="+mn-lt"/>
              <a:ea typeface="+mn-ea"/>
              <a:cs typeface="+mn-cs"/>
            </a:endParaRPr>
          </a:p>
        </p:txBody>
      </p:sp>
      <p:sp>
        <p:nvSpPr>
          <p:cNvPr id="4" name="Номер слайда 3"/>
          <p:cNvSpPr>
            <a:spLocks noGrp="1"/>
          </p:cNvSpPr>
          <p:nvPr>
            <p:ph type="sldNum" sz="quarter" idx="10"/>
          </p:nvPr>
        </p:nvSpPr>
        <p:spPr/>
        <p:txBody>
          <a:bodyPr/>
          <a:lstStyle/>
          <a:p>
            <a:fld id="{11AF11FF-ED06-4AC1-B2EA-4680038264D1}" type="slidenum">
              <a:rPr lang="uk-UA" smtClean="0"/>
              <a:pPr/>
              <a:t>32</a:t>
            </a:fld>
            <a:endParaRPr lang="uk-UA"/>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mn-lt"/>
                <a:ea typeface="+mn-ea"/>
                <a:cs typeface="+mn-cs"/>
              </a:rPr>
              <a:t>А теперь давайте вернемся обратно в ХХI столетие. Пройдет  немного времени и мы все будем поставлены перед истуканом. Зверю будет позволено «чтобы убиваем был всякий, кто не будет поклоняться образу зверя. И он сделает то, что всем, малым и великим, богатым и нищим, свободным и рабам, положено будет начертание на правую руку их или на чело их» </a:t>
            </a:r>
            <a:r>
              <a:rPr lang="ru-RU" sz="1200" b="1" kern="1200" dirty="0" smtClean="0">
                <a:solidFill>
                  <a:schemeClr val="tx1"/>
                </a:solidFill>
                <a:latin typeface="+mn-lt"/>
                <a:ea typeface="+mn-ea"/>
                <a:cs typeface="+mn-cs"/>
              </a:rPr>
              <a:t>(</a:t>
            </a:r>
            <a:r>
              <a:rPr lang="ru-RU" sz="1200" b="1" kern="1200" dirty="0" err="1" smtClean="0">
                <a:solidFill>
                  <a:schemeClr val="tx1"/>
                </a:solidFill>
                <a:latin typeface="+mn-lt"/>
                <a:ea typeface="+mn-ea"/>
                <a:cs typeface="+mn-cs"/>
              </a:rPr>
              <a:t>Откр</a:t>
            </a:r>
            <a:r>
              <a:rPr lang="ru-RU" sz="1200" b="1" kern="1200" dirty="0" smtClean="0">
                <a:solidFill>
                  <a:schemeClr val="tx1"/>
                </a:solidFill>
                <a:latin typeface="+mn-lt"/>
                <a:ea typeface="+mn-ea"/>
                <a:cs typeface="+mn-cs"/>
              </a:rPr>
              <a:t>. 13:15,16)</a:t>
            </a:r>
            <a:endParaRPr lang="ru-RU" sz="1200" kern="1200" dirty="0">
              <a:solidFill>
                <a:schemeClr val="tx1"/>
              </a:solidFill>
              <a:latin typeface="+mn-lt"/>
              <a:ea typeface="+mn-ea"/>
              <a:cs typeface="+mn-cs"/>
            </a:endParaRPr>
          </a:p>
        </p:txBody>
      </p:sp>
      <p:sp>
        <p:nvSpPr>
          <p:cNvPr id="4" name="Номер слайда 3"/>
          <p:cNvSpPr>
            <a:spLocks noGrp="1"/>
          </p:cNvSpPr>
          <p:nvPr>
            <p:ph type="sldNum" sz="quarter" idx="10"/>
          </p:nvPr>
        </p:nvSpPr>
        <p:spPr/>
        <p:txBody>
          <a:bodyPr/>
          <a:lstStyle/>
          <a:p>
            <a:fld id="{11AF11FF-ED06-4AC1-B2EA-4680038264D1}" type="slidenum">
              <a:rPr lang="uk-UA" smtClean="0"/>
              <a:pPr/>
              <a:t>33</a:t>
            </a:fld>
            <a:endParaRPr lang="uk-UA"/>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mn-lt"/>
                <a:ea typeface="+mn-ea"/>
                <a:cs typeface="+mn-cs"/>
              </a:rPr>
              <a:t>Мы уже говорили, что поклониться зверю и принять начертание – это одно и то же действие, одно без другого невозможно. Найдутся ли в это последнее время люди, которые не поклонятся зверю? Которые подобно  трем юношам, несмотря на угрозу смерти, останутся верными Богу? Слава Богу, Библия говорит, что такие будут! Об этом мы читаем в 14-й главе книги Откровение:</a:t>
            </a:r>
          </a:p>
          <a:p>
            <a:r>
              <a:rPr lang="ru-RU" sz="1200" kern="1200" dirty="0" smtClean="0">
                <a:solidFill>
                  <a:schemeClr val="tx1"/>
                </a:solidFill>
                <a:latin typeface="+mn-lt"/>
                <a:ea typeface="+mn-ea"/>
                <a:cs typeface="+mn-cs"/>
              </a:rPr>
              <a:t>«И взглянул я, и вот, Агнец стоит на горе Сионе, и с Ним сто сорок четыре тысячи, у которых имя Отца Его написано на челах». (</a:t>
            </a:r>
            <a:r>
              <a:rPr lang="ru-RU" sz="1200" b="1" kern="1200" dirty="0" err="1" smtClean="0">
                <a:solidFill>
                  <a:schemeClr val="tx1"/>
                </a:solidFill>
                <a:latin typeface="+mn-lt"/>
                <a:ea typeface="+mn-ea"/>
                <a:cs typeface="+mn-cs"/>
              </a:rPr>
              <a:t>Откр</a:t>
            </a:r>
            <a:r>
              <a:rPr lang="ru-RU" sz="1200" b="1" kern="1200" dirty="0" smtClean="0">
                <a:solidFill>
                  <a:schemeClr val="tx1"/>
                </a:solidFill>
                <a:latin typeface="+mn-lt"/>
                <a:ea typeface="+mn-ea"/>
                <a:cs typeface="+mn-cs"/>
              </a:rPr>
              <a:t>. 14:1)</a:t>
            </a:r>
          </a:p>
          <a:p>
            <a:pPr marL="0" marR="0" indent="0" algn="l" defTabSz="914400" rtl="0" eaLnBrk="1" fontAlgn="auto" latinLnBrk="0" hangingPunct="1">
              <a:lnSpc>
                <a:spcPct val="100000"/>
              </a:lnSpc>
              <a:spcBef>
                <a:spcPts val="0"/>
              </a:spcBef>
              <a:spcAft>
                <a:spcPts val="0"/>
              </a:spcAft>
              <a:buClrTx/>
              <a:buSzTx/>
              <a:buFontTx/>
              <a:buNone/>
              <a:tabLst/>
              <a:defRPr/>
            </a:pPr>
            <a:r>
              <a:rPr lang="ru-RU" sz="1200" kern="1200" dirty="0" smtClean="0">
                <a:solidFill>
                  <a:schemeClr val="tx1"/>
                </a:solidFill>
                <a:latin typeface="+mn-lt"/>
                <a:ea typeface="+mn-ea"/>
                <a:cs typeface="+mn-cs"/>
              </a:rPr>
              <a:t>Что у них было написано на челах? Имя. А что это значит? Читаем дальше 7-ю главу книги Откровение:</a:t>
            </a:r>
          </a:p>
          <a:p>
            <a:endParaRPr lang="ru-RU" sz="1200" kern="1200" dirty="0">
              <a:solidFill>
                <a:schemeClr val="tx1"/>
              </a:solidFill>
              <a:latin typeface="+mn-lt"/>
              <a:ea typeface="+mn-ea"/>
              <a:cs typeface="+mn-cs"/>
            </a:endParaRPr>
          </a:p>
        </p:txBody>
      </p:sp>
      <p:sp>
        <p:nvSpPr>
          <p:cNvPr id="4" name="Номер слайда 3"/>
          <p:cNvSpPr>
            <a:spLocks noGrp="1"/>
          </p:cNvSpPr>
          <p:nvPr>
            <p:ph type="sldNum" sz="quarter" idx="10"/>
          </p:nvPr>
        </p:nvSpPr>
        <p:spPr/>
        <p:txBody>
          <a:bodyPr/>
          <a:lstStyle/>
          <a:p>
            <a:fld id="{11AF11FF-ED06-4AC1-B2EA-4680038264D1}" type="slidenum">
              <a:rPr lang="uk-UA" smtClean="0"/>
              <a:pPr/>
              <a:t>34</a:t>
            </a:fld>
            <a:endParaRPr lang="uk-UA"/>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mn-lt"/>
                <a:ea typeface="+mn-ea"/>
                <a:cs typeface="+mn-cs"/>
              </a:rPr>
              <a:t>На челах своих они имели печать Божью! Отсюда мы видим, что имя и печать это одно и то же.</a:t>
            </a:r>
            <a:endParaRPr lang="ru-RU" sz="1200" kern="1200" dirty="0">
              <a:solidFill>
                <a:schemeClr val="tx1"/>
              </a:solidFill>
              <a:latin typeface="+mn-lt"/>
              <a:ea typeface="+mn-ea"/>
              <a:cs typeface="+mn-cs"/>
            </a:endParaRPr>
          </a:p>
        </p:txBody>
      </p:sp>
      <p:sp>
        <p:nvSpPr>
          <p:cNvPr id="4" name="Номер слайда 3"/>
          <p:cNvSpPr>
            <a:spLocks noGrp="1"/>
          </p:cNvSpPr>
          <p:nvPr>
            <p:ph type="sldNum" sz="quarter" idx="10"/>
          </p:nvPr>
        </p:nvSpPr>
        <p:spPr/>
        <p:txBody>
          <a:bodyPr/>
          <a:lstStyle/>
          <a:p>
            <a:fld id="{11AF11FF-ED06-4AC1-B2EA-4680038264D1}" type="slidenum">
              <a:rPr lang="uk-UA" smtClean="0"/>
              <a:pPr/>
              <a:t>35</a:t>
            </a:fld>
            <a:endParaRPr lang="uk-UA"/>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200" b="1" kern="1200" dirty="0" smtClean="0">
                <a:solidFill>
                  <a:schemeClr val="tx1"/>
                </a:solidFill>
                <a:latin typeface="+mn-lt"/>
                <a:ea typeface="+mn-ea"/>
                <a:cs typeface="+mn-cs"/>
              </a:rPr>
              <a:t>Итак, в то время будет только 2 группы людей:</a:t>
            </a:r>
            <a:endParaRPr lang="ru-RU" sz="1200" kern="1200" dirty="0" smtClean="0">
              <a:solidFill>
                <a:schemeClr val="tx1"/>
              </a:solidFill>
              <a:latin typeface="+mn-lt"/>
              <a:ea typeface="+mn-ea"/>
              <a:cs typeface="+mn-cs"/>
            </a:endParaRPr>
          </a:p>
          <a:p>
            <a:pPr lvl="0"/>
            <a:endParaRPr lang="ru-RU" sz="1200" kern="1200" dirty="0" smtClean="0">
              <a:solidFill>
                <a:schemeClr val="tx1"/>
              </a:solidFill>
              <a:latin typeface="+mn-lt"/>
              <a:ea typeface="+mn-ea"/>
              <a:cs typeface="+mn-cs"/>
            </a:endParaRPr>
          </a:p>
        </p:txBody>
      </p:sp>
      <p:sp>
        <p:nvSpPr>
          <p:cNvPr id="4" name="Номер слайда 3"/>
          <p:cNvSpPr>
            <a:spLocks noGrp="1"/>
          </p:cNvSpPr>
          <p:nvPr>
            <p:ph type="sldNum" sz="quarter" idx="10"/>
          </p:nvPr>
        </p:nvSpPr>
        <p:spPr/>
        <p:txBody>
          <a:bodyPr/>
          <a:lstStyle/>
          <a:p>
            <a:fld id="{11AF11FF-ED06-4AC1-B2EA-4680038264D1}" type="slidenum">
              <a:rPr lang="uk-UA" smtClean="0"/>
              <a:pPr/>
              <a:t>36</a:t>
            </a:fld>
            <a:endParaRPr lang="uk-UA"/>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mn-lt"/>
                <a:ea typeface="+mn-ea"/>
                <a:cs typeface="+mn-cs"/>
              </a:rPr>
              <a:t>Печать Божья ставится только на чело, а начертание зверя – либо на чело, либо на руку. Дьявола не интересует, искренно ли вы верите в его обман, или просто из страха смерти уступили давлению.  Навуходоносора также вполне устраивало принудительное поклонение. Но точно так же, как погибли воины, которые механически выполняли приказ; как придет расплата на тех, кто, выполняя приказ, пронзил Иисуса; точно так же чашу Божьего гнева будут пить те, кто, выполняя приказ, принял начертание зверя: или сознательно – на чело, или неосознанно – на руку. </a:t>
            </a:r>
            <a:endParaRPr lang="ru-RU" sz="1200" kern="1200" dirty="0">
              <a:solidFill>
                <a:schemeClr val="tx1"/>
              </a:solidFill>
              <a:latin typeface="+mn-lt"/>
              <a:ea typeface="+mn-ea"/>
              <a:cs typeface="+mn-cs"/>
            </a:endParaRPr>
          </a:p>
        </p:txBody>
      </p:sp>
      <p:sp>
        <p:nvSpPr>
          <p:cNvPr id="4" name="Номер слайда 3"/>
          <p:cNvSpPr>
            <a:spLocks noGrp="1"/>
          </p:cNvSpPr>
          <p:nvPr>
            <p:ph type="sldNum" sz="quarter" idx="10"/>
          </p:nvPr>
        </p:nvSpPr>
        <p:spPr/>
        <p:txBody>
          <a:bodyPr/>
          <a:lstStyle/>
          <a:p>
            <a:fld id="{11AF11FF-ED06-4AC1-B2EA-4680038264D1}" type="slidenum">
              <a:rPr lang="uk-UA" smtClean="0"/>
              <a:pPr/>
              <a:t>37</a:t>
            </a:fld>
            <a:endParaRPr lang="uk-UA"/>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mn-lt"/>
                <a:ea typeface="+mn-ea"/>
                <a:cs typeface="+mn-cs"/>
              </a:rPr>
              <a:t>Бог ставит свою печать только на чело. И это не мгновенное действие. Запечатление – это процесс. Имя в Библии всегда имело отношение к характеру, а </a:t>
            </a:r>
            <a:r>
              <a:rPr lang="ru-RU" sz="1200" b="1" u="sng" kern="1200" dirty="0" smtClean="0">
                <a:solidFill>
                  <a:schemeClr val="tx1"/>
                </a:solidFill>
                <a:latin typeface="+mn-lt"/>
                <a:ea typeface="+mn-ea"/>
                <a:cs typeface="+mn-cs"/>
              </a:rPr>
              <a:t>характер</a:t>
            </a:r>
            <a:r>
              <a:rPr lang="ru-RU" sz="1200" kern="1200" dirty="0" smtClean="0">
                <a:solidFill>
                  <a:schemeClr val="tx1"/>
                </a:solidFill>
                <a:latin typeface="+mn-lt"/>
                <a:ea typeface="+mn-ea"/>
                <a:cs typeface="+mn-cs"/>
              </a:rPr>
              <a:t> – это результат всей жизни. Здесь важно заметить, что если мы выполняем законы здоровья – это еще не гарантирует, что мы получим печать Божью – мы ведь не зарабатываем спасение «ножом и вилкой»! Но если мы ведем такой образ жизни, что не в состоянии уразуметь истину, это означает, что мы никогда не получим печати Божьей, а значит, автоматически получим начертание зверя. </a:t>
            </a:r>
          </a:p>
        </p:txBody>
      </p:sp>
      <p:sp>
        <p:nvSpPr>
          <p:cNvPr id="4" name="Номер слайда 3"/>
          <p:cNvSpPr>
            <a:spLocks noGrp="1"/>
          </p:cNvSpPr>
          <p:nvPr>
            <p:ph type="sldNum" sz="quarter" idx="10"/>
          </p:nvPr>
        </p:nvSpPr>
        <p:spPr/>
        <p:txBody>
          <a:bodyPr/>
          <a:lstStyle/>
          <a:p>
            <a:fld id="{11AF11FF-ED06-4AC1-B2EA-4680038264D1}" type="slidenum">
              <a:rPr lang="uk-UA" smtClean="0"/>
              <a:pPr/>
              <a:t>38</a:t>
            </a:fld>
            <a:endParaRPr lang="uk-UA"/>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200" kern="1200" dirty="0" smtClean="0">
                <a:solidFill>
                  <a:schemeClr val="tx1"/>
                </a:solidFill>
                <a:latin typeface="+mn-lt"/>
                <a:ea typeface="+mn-ea"/>
                <a:cs typeface="+mn-cs"/>
              </a:rPr>
              <a:t>Как же сформировать такой </a:t>
            </a:r>
            <a:r>
              <a:rPr lang="ru-RU" sz="1200" b="1" u="sng" kern="1200" dirty="0" smtClean="0">
                <a:solidFill>
                  <a:schemeClr val="tx1"/>
                </a:solidFill>
                <a:latin typeface="+mn-lt"/>
                <a:ea typeface="+mn-ea"/>
                <a:cs typeface="+mn-cs"/>
              </a:rPr>
              <a:t>характер</a:t>
            </a:r>
            <a:r>
              <a:rPr lang="ru-RU" sz="1200" kern="1200" dirty="0" smtClean="0">
                <a:solidFill>
                  <a:schemeClr val="tx1"/>
                </a:solidFill>
                <a:latin typeface="+mn-lt"/>
                <a:ea typeface="+mn-ea"/>
                <a:cs typeface="+mn-cs"/>
              </a:rPr>
              <a:t>, который Бог сможет одобрить, поставив Свою печать? И где в этой борьбе дьявол попытается поставить препятствия и нанести первоочередной удар?</a:t>
            </a:r>
          </a:p>
          <a:p>
            <a:endParaRPr lang="ru-RU" sz="1200" kern="1200" dirty="0" smtClean="0">
              <a:solidFill>
                <a:schemeClr val="tx1"/>
              </a:solidFill>
              <a:latin typeface="+mn-lt"/>
              <a:ea typeface="+mn-ea"/>
              <a:cs typeface="+mn-cs"/>
            </a:endParaRPr>
          </a:p>
          <a:p>
            <a:r>
              <a:rPr lang="ru-RU" sz="1200" b="1" kern="1200" dirty="0" smtClean="0">
                <a:solidFill>
                  <a:schemeClr val="tx1"/>
                </a:solidFill>
                <a:latin typeface="+mn-lt"/>
                <a:ea typeface="+mn-ea"/>
                <a:cs typeface="+mn-cs"/>
              </a:rPr>
              <a:t>1 клик – проч. слайд </a:t>
            </a:r>
          </a:p>
          <a:p>
            <a:endParaRPr lang="ru-RU" sz="1200" b="1" kern="1200" dirty="0" smtClean="0">
              <a:solidFill>
                <a:schemeClr val="tx1"/>
              </a:solidFill>
              <a:latin typeface="+mn-lt"/>
              <a:ea typeface="+mn-ea"/>
              <a:cs typeface="+mn-cs"/>
            </a:endParaRPr>
          </a:p>
          <a:p>
            <a:r>
              <a:rPr lang="ru-RU" sz="1200" kern="1200" dirty="0" smtClean="0">
                <a:solidFill>
                  <a:schemeClr val="tx1"/>
                </a:solidFill>
                <a:latin typeface="+mn-lt"/>
                <a:ea typeface="+mn-ea"/>
                <a:cs typeface="+mn-cs"/>
              </a:rPr>
              <a:t>Дьявол не призывает нас открыто отречься от Иисуса. Однако на что он направляет свои искушения? На ослабление физических сил! Как вы думаете, это правильная стратегия, или нет? А какой тогда должна быть наша стратегия, если нам известна его стратегия?</a:t>
            </a:r>
          </a:p>
          <a:p>
            <a:endParaRPr lang="ru-RU" sz="1200" b="1"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ru-RU" sz="1200" kern="1200" dirty="0" smtClean="0">
                <a:solidFill>
                  <a:schemeClr val="tx1"/>
                </a:solidFill>
                <a:latin typeface="+mn-lt"/>
                <a:ea typeface="+mn-ea"/>
                <a:cs typeface="+mn-cs"/>
              </a:rPr>
              <a:t>Вы уже начинаете замечать, почему весть о реформе здоровья связана именно с вестью третьего ангела? И как она влияет на нашу способность делать выбор вообще, и на вопрос выбора объекта поклонения в частности?</a:t>
            </a:r>
          </a:p>
          <a:p>
            <a:endParaRPr lang="ru-RU" sz="1200" b="1" kern="1200" dirty="0" smtClean="0">
              <a:solidFill>
                <a:schemeClr val="tx1"/>
              </a:solidFill>
              <a:latin typeface="+mn-lt"/>
              <a:ea typeface="+mn-ea"/>
              <a:cs typeface="+mn-cs"/>
            </a:endParaRPr>
          </a:p>
        </p:txBody>
      </p:sp>
      <p:sp>
        <p:nvSpPr>
          <p:cNvPr id="4" name="Номер слайда 3"/>
          <p:cNvSpPr>
            <a:spLocks noGrp="1"/>
          </p:cNvSpPr>
          <p:nvPr>
            <p:ph type="sldNum" sz="quarter" idx="10"/>
          </p:nvPr>
        </p:nvSpPr>
        <p:spPr/>
        <p:txBody>
          <a:bodyPr/>
          <a:lstStyle/>
          <a:p>
            <a:fld id="{11AF11FF-ED06-4AC1-B2EA-4680038264D1}" type="slidenum">
              <a:rPr lang="uk-UA" smtClean="0"/>
              <a:pPr/>
              <a:t>39</a:t>
            </a:fld>
            <a:endParaRPr lang="uk-UA"/>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uk-UA" dirty="0"/>
          </a:p>
        </p:txBody>
      </p:sp>
      <p:sp>
        <p:nvSpPr>
          <p:cNvPr id="4" name="Номер слайда 3"/>
          <p:cNvSpPr>
            <a:spLocks noGrp="1"/>
          </p:cNvSpPr>
          <p:nvPr>
            <p:ph type="sldNum" sz="quarter" idx="10"/>
          </p:nvPr>
        </p:nvSpPr>
        <p:spPr/>
        <p:txBody>
          <a:bodyPr/>
          <a:lstStyle/>
          <a:p>
            <a:fld id="{11AF11FF-ED06-4AC1-B2EA-4680038264D1}" type="slidenum">
              <a:rPr lang="uk-UA" smtClean="0"/>
              <a:pPr/>
              <a:t>4</a:t>
            </a:fld>
            <a:endParaRPr lang="uk-UA"/>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uk-UA" dirty="0"/>
          </a:p>
        </p:txBody>
      </p:sp>
      <p:sp>
        <p:nvSpPr>
          <p:cNvPr id="5" name="Номер слайда 4"/>
          <p:cNvSpPr>
            <a:spLocks noGrp="1"/>
          </p:cNvSpPr>
          <p:nvPr>
            <p:ph type="sldNum" sz="quarter" idx="10"/>
          </p:nvPr>
        </p:nvSpPr>
        <p:spPr/>
        <p:txBody>
          <a:bodyPr/>
          <a:lstStyle/>
          <a:p>
            <a:fld id="{11AF11FF-ED06-4AC1-B2EA-4680038264D1}" type="slidenum">
              <a:rPr lang="uk-UA" smtClean="0"/>
              <a:pPr/>
              <a:t>40</a:t>
            </a:fld>
            <a:endParaRPr lang="uk-UA"/>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uk-UA" baseline="0" dirty="0" smtClean="0"/>
          </a:p>
        </p:txBody>
      </p:sp>
      <p:sp>
        <p:nvSpPr>
          <p:cNvPr id="4" name="Номер слайда 3"/>
          <p:cNvSpPr>
            <a:spLocks noGrp="1"/>
          </p:cNvSpPr>
          <p:nvPr>
            <p:ph type="sldNum" sz="quarter" idx="10"/>
          </p:nvPr>
        </p:nvSpPr>
        <p:spPr/>
        <p:txBody>
          <a:bodyPr/>
          <a:lstStyle/>
          <a:p>
            <a:fld id="{11AF11FF-ED06-4AC1-B2EA-4680038264D1}" type="slidenum">
              <a:rPr lang="uk-UA" smtClean="0"/>
              <a:pPr/>
              <a:t>41</a:t>
            </a:fld>
            <a:endParaRPr lang="uk-UA"/>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uk-UA" baseline="0" dirty="0" smtClean="0"/>
          </a:p>
        </p:txBody>
      </p:sp>
      <p:sp>
        <p:nvSpPr>
          <p:cNvPr id="4" name="Номер слайда 3"/>
          <p:cNvSpPr>
            <a:spLocks noGrp="1"/>
          </p:cNvSpPr>
          <p:nvPr>
            <p:ph type="sldNum" sz="quarter" idx="10"/>
          </p:nvPr>
        </p:nvSpPr>
        <p:spPr/>
        <p:txBody>
          <a:bodyPr/>
          <a:lstStyle/>
          <a:p>
            <a:fld id="{11AF11FF-ED06-4AC1-B2EA-4680038264D1}" type="slidenum">
              <a:rPr lang="uk-UA" smtClean="0"/>
              <a:pPr/>
              <a:t>42</a:t>
            </a:fld>
            <a:endParaRPr lang="uk-UA"/>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mn-lt"/>
                <a:ea typeface="+mn-ea"/>
                <a:cs typeface="+mn-cs"/>
              </a:rPr>
              <a:t>В первом издании книги «Великая борьба» была глава, которую позже сама Э. Уайт извлекла оттуда и поместила в другую книгу. Это было связано с тем, что последующие издания «Великой борьбы» начали распространяться среди неадвентистов, а она считала, что информация данной главы предназначена непосредственно для членов церкви. Глава называется «Сети сатаны». В ней описывается, что Э. Уайт было показано совещание, которое сатана проводил со своими ангелами. Они разрабатывали стратегию борьбы с народом Божьим. Дьявол в перспективе обрисовал основные направления дальнейшей работы вплоть до принятия декрета о воскресном дне. А потом он сказал:</a:t>
            </a:r>
          </a:p>
          <a:p>
            <a:r>
              <a:rPr lang="ru-RU" sz="1200" b="1" kern="1200" dirty="0" smtClean="0">
                <a:solidFill>
                  <a:schemeClr val="tx1"/>
                </a:solidFill>
                <a:latin typeface="+mn-lt"/>
                <a:ea typeface="+mn-ea"/>
                <a:cs typeface="+mn-cs"/>
              </a:rPr>
              <a:t>1 клик – проч. Слайд</a:t>
            </a:r>
          </a:p>
          <a:p>
            <a:pPr marL="0" marR="0" indent="0" algn="l" defTabSz="914400" rtl="0" eaLnBrk="1" fontAlgn="auto" latinLnBrk="0" hangingPunct="1">
              <a:lnSpc>
                <a:spcPct val="100000"/>
              </a:lnSpc>
              <a:spcBef>
                <a:spcPts val="0"/>
              </a:spcBef>
              <a:spcAft>
                <a:spcPts val="0"/>
              </a:spcAft>
              <a:buClrTx/>
              <a:buSzTx/>
              <a:buFontTx/>
              <a:buNone/>
              <a:tabLst/>
              <a:defRPr/>
            </a:pPr>
            <a:r>
              <a:rPr lang="ru-RU" sz="1200" kern="1200" dirty="0" smtClean="0">
                <a:solidFill>
                  <a:schemeClr val="tx1"/>
                </a:solidFill>
                <a:latin typeface="+mn-lt"/>
                <a:ea typeface="+mn-ea"/>
                <a:cs typeface="+mn-cs"/>
              </a:rPr>
              <a:t>Какое преимущество имеет тот, кто знает планы своего врага? Когда Елисей пересказывал планы врагов Израильскому царю, сирийцы не имели успеха. </a:t>
            </a:r>
          </a:p>
          <a:p>
            <a:pPr marL="0" marR="0" indent="0" algn="l" defTabSz="914400" rtl="0" eaLnBrk="1" fontAlgn="auto" latinLnBrk="0" hangingPunct="1">
              <a:lnSpc>
                <a:spcPct val="100000"/>
              </a:lnSpc>
              <a:spcBef>
                <a:spcPts val="0"/>
              </a:spcBef>
              <a:spcAft>
                <a:spcPts val="0"/>
              </a:spcAft>
              <a:buClrTx/>
              <a:buSzTx/>
              <a:buFontTx/>
              <a:buNone/>
              <a:tabLst/>
              <a:defRPr/>
            </a:pPr>
            <a:r>
              <a:rPr lang="ru-RU" sz="1200" kern="1200" dirty="0" smtClean="0">
                <a:solidFill>
                  <a:schemeClr val="tx1"/>
                </a:solidFill>
                <a:latin typeface="+mn-lt"/>
                <a:ea typeface="+mn-ea"/>
                <a:cs typeface="+mn-cs"/>
              </a:rPr>
              <a:t>Понимаем ли мы теперь связь вести о здоровье с вестью третьего ангела? Вполне ли мы осознаем, что в вопросе поклонения наше отношение к законам здоровья приобретает исключительное значение? А для некоторых оно может стать даже решающим фактором. </a:t>
            </a:r>
          </a:p>
        </p:txBody>
      </p:sp>
      <p:sp>
        <p:nvSpPr>
          <p:cNvPr id="4" name="Номер слайда 3"/>
          <p:cNvSpPr>
            <a:spLocks noGrp="1"/>
          </p:cNvSpPr>
          <p:nvPr>
            <p:ph type="sldNum" sz="quarter" idx="10"/>
          </p:nvPr>
        </p:nvSpPr>
        <p:spPr/>
        <p:txBody>
          <a:bodyPr/>
          <a:lstStyle/>
          <a:p>
            <a:fld id="{11AF11FF-ED06-4AC1-B2EA-4680038264D1}" type="slidenum">
              <a:rPr lang="uk-UA" smtClean="0"/>
              <a:pPr/>
              <a:t>43</a:t>
            </a:fld>
            <a:endParaRPr lang="uk-UA"/>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uk-UA" dirty="0"/>
          </a:p>
        </p:txBody>
      </p:sp>
      <p:sp>
        <p:nvSpPr>
          <p:cNvPr id="5" name="Номер слайда 4"/>
          <p:cNvSpPr>
            <a:spLocks noGrp="1"/>
          </p:cNvSpPr>
          <p:nvPr>
            <p:ph type="sldNum" sz="quarter" idx="10"/>
          </p:nvPr>
        </p:nvSpPr>
        <p:spPr/>
        <p:txBody>
          <a:bodyPr/>
          <a:lstStyle/>
          <a:p>
            <a:fld id="{11AF11FF-ED06-4AC1-B2EA-4680038264D1}" type="slidenum">
              <a:rPr lang="uk-UA" smtClean="0">
                <a:solidFill>
                  <a:prstClr val="black"/>
                </a:solidFill>
              </a:rPr>
              <a:pPr/>
              <a:t>44</a:t>
            </a:fld>
            <a:endParaRPr lang="uk-UA">
              <a:solidFill>
                <a:prstClr val="black"/>
              </a:solidFill>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dirty="0" smtClean="0"/>
              <a:t>Т</a:t>
            </a:r>
            <a:r>
              <a:rPr lang="ru-RU" baseline="0" dirty="0" smtClean="0"/>
              <a:t> 6 стр. </a:t>
            </a:r>
            <a:r>
              <a:rPr lang="ru-RU" dirty="0" smtClean="0"/>
              <a:t>[267] </a:t>
            </a:r>
          </a:p>
          <a:p>
            <a:r>
              <a:rPr lang="ru-RU" dirty="0" smtClean="0"/>
              <a:t>Посылайте в церкви работников, исповедующих принципы санитарной реформы. Пусть будут посланы те, кто сознает необходимость обуздания аппетита, иначе они станут сетью для церкви. Смотрите, не начнет ли проникать тогда в наши церкви дыхание жизни.</a:t>
            </a:r>
            <a:endParaRPr lang="uk-UA" dirty="0" smtClean="0"/>
          </a:p>
          <a:p>
            <a:endParaRPr lang="ru-RU" sz="1200" kern="1200" dirty="0" smtClean="0">
              <a:solidFill>
                <a:schemeClr val="tx1"/>
              </a:solidFill>
              <a:latin typeface="+mn-lt"/>
              <a:ea typeface="+mn-ea"/>
              <a:cs typeface="+mn-cs"/>
            </a:endParaRPr>
          </a:p>
        </p:txBody>
      </p:sp>
      <p:sp>
        <p:nvSpPr>
          <p:cNvPr id="4" name="Номер слайда 3"/>
          <p:cNvSpPr>
            <a:spLocks noGrp="1"/>
          </p:cNvSpPr>
          <p:nvPr>
            <p:ph type="sldNum" sz="quarter" idx="10"/>
          </p:nvPr>
        </p:nvSpPr>
        <p:spPr/>
        <p:txBody>
          <a:bodyPr/>
          <a:lstStyle/>
          <a:p>
            <a:fld id="{11AF11FF-ED06-4AC1-B2EA-4680038264D1}" type="slidenum">
              <a:rPr lang="uk-UA" smtClean="0">
                <a:solidFill>
                  <a:prstClr val="black"/>
                </a:solidFill>
              </a:rPr>
              <a:pPr/>
              <a:t>45</a:t>
            </a:fld>
            <a:endParaRPr lang="uk-UA">
              <a:solidFill>
                <a:prstClr val="black"/>
              </a:solidFill>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dirty="0" smtClean="0"/>
              <a:t>Т</a:t>
            </a:r>
            <a:r>
              <a:rPr lang="ru-RU" baseline="0" dirty="0" smtClean="0"/>
              <a:t> 6 стр. </a:t>
            </a:r>
            <a:r>
              <a:rPr lang="ru-RU" dirty="0" smtClean="0"/>
              <a:t>[371] </a:t>
            </a:r>
          </a:p>
          <a:p>
            <a:r>
              <a:rPr lang="ru-RU" dirty="0" smtClean="0"/>
              <a:t>Если члены наших церквей будут пренебрегать светом по вопросу санитарной реформы, то они определенно пожнут плоды духовного и физического вырождения.</a:t>
            </a:r>
          </a:p>
        </p:txBody>
      </p:sp>
      <p:sp>
        <p:nvSpPr>
          <p:cNvPr id="4" name="Номер слайда 3"/>
          <p:cNvSpPr>
            <a:spLocks noGrp="1"/>
          </p:cNvSpPr>
          <p:nvPr>
            <p:ph type="sldNum" sz="quarter" idx="10"/>
          </p:nvPr>
        </p:nvSpPr>
        <p:spPr/>
        <p:txBody>
          <a:bodyPr/>
          <a:lstStyle/>
          <a:p>
            <a:fld id="{11AF11FF-ED06-4AC1-B2EA-4680038264D1}" type="slidenum">
              <a:rPr lang="uk-UA" smtClean="0">
                <a:solidFill>
                  <a:prstClr val="black"/>
                </a:solidFill>
              </a:rPr>
              <a:pPr/>
              <a:t>46</a:t>
            </a:fld>
            <a:endParaRPr lang="uk-UA">
              <a:solidFill>
                <a:prstClr val="black"/>
              </a:solidFill>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uk-UA" dirty="0"/>
          </a:p>
        </p:txBody>
      </p:sp>
      <p:sp>
        <p:nvSpPr>
          <p:cNvPr id="5" name="Номер слайда 4"/>
          <p:cNvSpPr>
            <a:spLocks noGrp="1"/>
          </p:cNvSpPr>
          <p:nvPr>
            <p:ph type="sldNum" sz="quarter" idx="10"/>
          </p:nvPr>
        </p:nvSpPr>
        <p:spPr/>
        <p:txBody>
          <a:bodyPr/>
          <a:lstStyle/>
          <a:p>
            <a:fld id="{11AF11FF-ED06-4AC1-B2EA-4680038264D1}" type="slidenum">
              <a:rPr lang="uk-UA" smtClean="0"/>
              <a:pPr/>
              <a:t>47</a:t>
            </a:fld>
            <a:endParaRPr lang="uk-UA"/>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mn-lt"/>
                <a:ea typeface="+mn-ea"/>
                <a:cs typeface="+mn-cs"/>
              </a:rPr>
              <a:t>Когда же нам начать серьезно относиться к вести о реформе здоровья? </a:t>
            </a:r>
          </a:p>
          <a:p>
            <a:r>
              <a:rPr lang="ru-RU" sz="1200" kern="1200" dirty="0" smtClean="0">
                <a:solidFill>
                  <a:schemeClr val="tx1"/>
                </a:solidFill>
                <a:latin typeface="+mn-lt"/>
                <a:ea typeface="+mn-ea"/>
                <a:cs typeface="+mn-cs"/>
              </a:rPr>
              <a:t>С понедельника, с 1-го числа, или может быть с Нового года?</a:t>
            </a:r>
          </a:p>
          <a:p>
            <a:pPr marL="0" marR="0" indent="0" algn="l" defTabSz="914400" rtl="0" eaLnBrk="1" fontAlgn="auto" latinLnBrk="0" hangingPunct="1">
              <a:lnSpc>
                <a:spcPct val="100000"/>
              </a:lnSpc>
              <a:spcBef>
                <a:spcPts val="0"/>
              </a:spcBef>
              <a:spcAft>
                <a:spcPts val="0"/>
              </a:spcAft>
              <a:buClrTx/>
              <a:buSzTx/>
              <a:buFontTx/>
              <a:buNone/>
              <a:tabLst/>
              <a:defRPr/>
            </a:pPr>
            <a:endParaRPr lang="uk-UA" sz="1200" kern="1200" baseline="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uk-UA" sz="1200" b="1" kern="1200" baseline="0" dirty="0" smtClean="0">
                <a:solidFill>
                  <a:schemeClr val="tx1"/>
                </a:solidFill>
                <a:latin typeface="+mn-lt"/>
                <a:ea typeface="+mn-ea"/>
                <a:cs typeface="+mn-cs"/>
              </a:rPr>
              <a:t>1 клик – </a:t>
            </a:r>
            <a:r>
              <a:rPr lang="uk-UA" sz="1200" b="1" kern="1200" baseline="0" dirty="0" err="1" smtClean="0">
                <a:solidFill>
                  <a:schemeClr val="tx1"/>
                </a:solidFill>
                <a:latin typeface="+mn-lt"/>
                <a:ea typeface="+mn-ea"/>
                <a:cs typeface="+mn-cs"/>
              </a:rPr>
              <a:t>проч</a:t>
            </a:r>
            <a:r>
              <a:rPr lang="uk-UA" sz="1200" b="1" kern="1200" baseline="0" dirty="0" smtClean="0">
                <a:solidFill>
                  <a:schemeClr val="tx1"/>
                </a:solidFill>
                <a:latin typeface="+mn-lt"/>
                <a:ea typeface="+mn-ea"/>
                <a:cs typeface="+mn-cs"/>
              </a:rPr>
              <a:t>. слайд</a:t>
            </a:r>
          </a:p>
          <a:p>
            <a:pPr marL="0" marR="0" indent="0" algn="l" defTabSz="914400" rtl="0" eaLnBrk="1" fontAlgn="auto" latinLnBrk="0" hangingPunct="1">
              <a:lnSpc>
                <a:spcPct val="100000"/>
              </a:lnSpc>
              <a:spcBef>
                <a:spcPts val="0"/>
              </a:spcBef>
              <a:spcAft>
                <a:spcPts val="0"/>
              </a:spcAft>
              <a:buClrTx/>
              <a:buSzTx/>
              <a:buFontTx/>
              <a:buNone/>
              <a:tabLst/>
              <a:defRPr/>
            </a:pPr>
            <a:endParaRPr lang="uk-UA" sz="1200" kern="1200" baseline="0" dirty="0" smtClean="0">
              <a:solidFill>
                <a:schemeClr val="tx1"/>
              </a:solidFill>
              <a:latin typeface="+mn-lt"/>
              <a:ea typeface="+mn-ea"/>
              <a:cs typeface="+mn-cs"/>
            </a:endParaRPr>
          </a:p>
          <a:p>
            <a:r>
              <a:rPr lang="ru-RU" sz="1200" kern="1200" dirty="0" smtClean="0">
                <a:solidFill>
                  <a:schemeClr val="tx1"/>
                </a:solidFill>
                <a:latin typeface="+mn-lt"/>
                <a:ea typeface="+mn-ea"/>
                <a:cs typeface="+mn-cs"/>
              </a:rPr>
              <a:t>Момент принятия решения – это сегодня. Время очень коротко. Завтра может быть уже поздно. Тем более, что мы не знаем, что с нами будет завтра. Будущее нам не открыто. Кроме того, всегда было и есть очень опасно отвечать промедлением на голос Святого Духа. Потому что именно Он будет давать нам силу выстоять в решающем испытании. </a:t>
            </a:r>
          </a:p>
        </p:txBody>
      </p:sp>
      <p:sp>
        <p:nvSpPr>
          <p:cNvPr id="4" name="Номер слайда 3"/>
          <p:cNvSpPr>
            <a:spLocks noGrp="1"/>
          </p:cNvSpPr>
          <p:nvPr>
            <p:ph type="sldNum" sz="quarter" idx="10"/>
          </p:nvPr>
        </p:nvSpPr>
        <p:spPr/>
        <p:txBody>
          <a:bodyPr/>
          <a:lstStyle/>
          <a:p>
            <a:fld id="{11AF11FF-ED06-4AC1-B2EA-4680038264D1}" type="slidenum">
              <a:rPr lang="uk-UA" smtClean="0"/>
              <a:pPr/>
              <a:t>48</a:t>
            </a:fld>
            <a:endParaRPr lang="uk-UA"/>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mn-lt"/>
                <a:ea typeface="+mn-ea"/>
                <a:cs typeface="+mn-cs"/>
              </a:rPr>
              <a:t>Поэтому позвольте пригласить вас сегодня встать под защиту Божьих законов: как морального закона, так и законов здоровья. И это необходимо сделать сегодня, для того, чтобы в последнее время мы смогли выстоять, получить печать Божью и не поклониться зверю и его образу. </a:t>
            </a:r>
          </a:p>
          <a:p>
            <a:pPr marL="0" marR="0" indent="0" algn="l" defTabSz="914400" rtl="0" eaLnBrk="1" fontAlgn="auto" latinLnBrk="0" hangingPunct="1">
              <a:lnSpc>
                <a:spcPct val="100000"/>
              </a:lnSpc>
              <a:spcBef>
                <a:spcPts val="0"/>
              </a:spcBef>
              <a:spcAft>
                <a:spcPts val="0"/>
              </a:spcAft>
              <a:buClrTx/>
              <a:buSzTx/>
              <a:buFontTx/>
              <a:buNone/>
              <a:tabLst/>
              <a:defRPr/>
            </a:pPr>
            <a:endParaRPr lang="uk-UA" sz="1200" kern="1200" baseline="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uk-UA" sz="1200" b="1" kern="1200" baseline="0" dirty="0" smtClean="0">
                <a:solidFill>
                  <a:schemeClr val="tx1"/>
                </a:solidFill>
                <a:latin typeface="+mn-lt"/>
                <a:ea typeface="+mn-ea"/>
                <a:cs typeface="+mn-cs"/>
              </a:rPr>
              <a:t>1 клік – </a:t>
            </a:r>
            <a:r>
              <a:rPr lang="uk-UA" sz="1200" b="1" kern="1200" baseline="0" dirty="0" err="1" smtClean="0">
                <a:solidFill>
                  <a:schemeClr val="tx1"/>
                </a:solidFill>
                <a:latin typeface="+mn-lt"/>
                <a:ea typeface="+mn-ea"/>
                <a:cs typeface="+mn-cs"/>
              </a:rPr>
              <a:t>проч</a:t>
            </a:r>
            <a:r>
              <a:rPr lang="uk-UA" sz="1200" b="1" kern="1200" baseline="0" dirty="0" smtClean="0">
                <a:solidFill>
                  <a:schemeClr val="tx1"/>
                </a:solidFill>
                <a:latin typeface="+mn-lt"/>
                <a:ea typeface="+mn-ea"/>
                <a:cs typeface="+mn-cs"/>
              </a:rPr>
              <a:t>. слайд</a:t>
            </a:r>
          </a:p>
          <a:p>
            <a:pPr marL="0" marR="0" indent="0" algn="l" defTabSz="914400" rtl="0" eaLnBrk="1" fontAlgn="auto" latinLnBrk="0" hangingPunct="1">
              <a:lnSpc>
                <a:spcPct val="100000"/>
              </a:lnSpc>
              <a:spcBef>
                <a:spcPts val="0"/>
              </a:spcBef>
              <a:spcAft>
                <a:spcPts val="0"/>
              </a:spcAft>
              <a:buClrTx/>
              <a:buSzTx/>
              <a:buFontTx/>
              <a:buNone/>
              <a:tabLst/>
              <a:defRPr/>
            </a:pPr>
            <a:r>
              <a:rPr lang="ru-RU" sz="1200" kern="1200" dirty="0" smtClean="0">
                <a:solidFill>
                  <a:schemeClr val="tx1"/>
                </a:solidFill>
                <a:latin typeface="+mn-lt"/>
                <a:ea typeface="+mn-ea"/>
                <a:cs typeface="+mn-cs"/>
              </a:rPr>
              <a:t>Живущий под кровом Всевышнего под сенью Всемогущего покоится, говорит Господу: "прибежище мое и защита моя, Бог мой, на Которого я уповаю!" Он избавит тебя от сети ловца, от гибельной язвы, перьями Своими осенит тебя, и под крыльями Его будешь безопасен.</a:t>
            </a:r>
            <a:endParaRPr lang="uk-UA" sz="1200" kern="1200" baseline="0" dirty="0" smtClean="0">
              <a:solidFill>
                <a:schemeClr val="tx1"/>
              </a:solidFill>
              <a:latin typeface="+mn-lt"/>
              <a:ea typeface="+mn-ea"/>
              <a:cs typeface="+mn-cs"/>
            </a:endParaRPr>
          </a:p>
          <a:p>
            <a:endParaRPr lang="uk-UA" baseline="0" dirty="0" smtClean="0"/>
          </a:p>
        </p:txBody>
      </p:sp>
      <p:sp>
        <p:nvSpPr>
          <p:cNvPr id="4" name="Номер слайда 3"/>
          <p:cNvSpPr>
            <a:spLocks noGrp="1"/>
          </p:cNvSpPr>
          <p:nvPr>
            <p:ph type="sldNum" sz="quarter" idx="10"/>
          </p:nvPr>
        </p:nvSpPr>
        <p:spPr/>
        <p:txBody>
          <a:bodyPr/>
          <a:lstStyle/>
          <a:p>
            <a:fld id="{11AF11FF-ED06-4AC1-B2EA-4680038264D1}" type="slidenum">
              <a:rPr lang="uk-UA" smtClean="0">
                <a:solidFill>
                  <a:prstClr val="black"/>
                </a:solidFill>
              </a:rPr>
              <a:pPr/>
              <a:t>49</a:t>
            </a:fld>
            <a:endParaRPr lang="uk-UA">
              <a:solidFill>
                <a:prstClr val="black"/>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uk-UA" dirty="0"/>
          </a:p>
        </p:txBody>
      </p:sp>
      <p:sp>
        <p:nvSpPr>
          <p:cNvPr id="4" name="Номер слайда 3"/>
          <p:cNvSpPr>
            <a:spLocks noGrp="1"/>
          </p:cNvSpPr>
          <p:nvPr>
            <p:ph type="sldNum" sz="quarter" idx="10"/>
          </p:nvPr>
        </p:nvSpPr>
        <p:spPr/>
        <p:txBody>
          <a:bodyPr/>
          <a:lstStyle/>
          <a:p>
            <a:fld id="{11AF11FF-ED06-4AC1-B2EA-4680038264D1}" type="slidenum">
              <a:rPr lang="uk-UA" smtClean="0"/>
              <a:pPr/>
              <a:t>5</a:t>
            </a:fld>
            <a:endParaRPr lang="uk-UA"/>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200" kern="1200" dirty="0" smtClean="0">
                <a:solidFill>
                  <a:schemeClr val="tx1"/>
                </a:solidFill>
                <a:latin typeface="+mn-lt"/>
                <a:ea typeface="+mn-ea"/>
                <a:cs typeface="+mn-cs"/>
              </a:rPr>
              <a:t>Бог мой, на Которого я уповаю!" Он избавит тебя от сети ловца, от гибельной язвы, перьями Своими осенит тебя, и под крыльями Его будешь безопасен.</a:t>
            </a:r>
            <a:endParaRPr lang="uk-UA" sz="1200" kern="1200" baseline="0" dirty="0" smtClean="0">
              <a:solidFill>
                <a:schemeClr val="tx1"/>
              </a:solidFill>
              <a:latin typeface="+mn-lt"/>
              <a:ea typeface="+mn-ea"/>
              <a:cs typeface="+mn-cs"/>
            </a:endParaRPr>
          </a:p>
          <a:p>
            <a:endParaRPr lang="uk-UA" baseline="0" dirty="0" smtClean="0"/>
          </a:p>
        </p:txBody>
      </p:sp>
      <p:sp>
        <p:nvSpPr>
          <p:cNvPr id="4" name="Номер слайда 3"/>
          <p:cNvSpPr>
            <a:spLocks noGrp="1"/>
          </p:cNvSpPr>
          <p:nvPr>
            <p:ph type="sldNum" sz="quarter" idx="10"/>
          </p:nvPr>
        </p:nvSpPr>
        <p:spPr/>
        <p:txBody>
          <a:bodyPr/>
          <a:lstStyle/>
          <a:p>
            <a:fld id="{11AF11FF-ED06-4AC1-B2EA-4680038264D1}" type="slidenum">
              <a:rPr lang="uk-UA" smtClean="0">
                <a:solidFill>
                  <a:prstClr val="black"/>
                </a:solidFill>
              </a:rPr>
              <a:pPr/>
              <a:t>50</a:t>
            </a:fld>
            <a:endParaRPr lang="uk-UA">
              <a:solidFill>
                <a:prstClr val="black"/>
              </a:solidFill>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dirty="0" smtClean="0"/>
              <a:t>Т</a:t>
            </a:r>
            <a:r>
              <a:rPr lang="ru-RU" baseline="0" dirty="0" smtClean="0"/>
              <a:t> 6 стр. </a:t>
            </a:r>
            <a:r>
              <a:rPr lang="ru-RU" dirty="0" smtClean="0"/>
              <a:t>[371] </a:t>
            </a:r>
          </a:p>
          <a:p>
            <a:r>
              <a:rPr lang="ru-RU" dirty="0" smtClean="0"/>
              <a:t>Если члены наших церквей будут пренебрегать светом по вопросу санитарной реформы, то они определенно пожнут плоды духовного и физического вырождения.</a:t>
            </a:r>
          </a:p>
          <a:p>
            <a:endParaRPr lang="ru-RU"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ru-RU" dirty="0" smtClean="0"/>
              <a:t>Т</a:t>
            </a:r>
            <a:r>
              <a:rPr lang="ru-RU" baseline="0" dirty="0" smtClean="0"/>
              <a:t> 6 стр. </a:t>
            </a:r>
            <a:r>
              <a:rPr lang="ru-RU" smtClean="0"/>
              <a:t>[267] </a:t>
            </a:r>
          </a:p>
          <a:p>
            <a:r>
              <a:rPr lang="ru-RU" dirty="0" smtClean="0"/>
              <a:t>Посылайте в церкви работников, исповедующих принципы санитарной реформы. Пусть будут посланы те, кто сознает необходимость обуздания аппетита, иначе они станут сетью для церкви. Смотрите, не начнет ли проникать тогда в наши церкви дыхание жизни.</a:t>
            </a:r>
            <a:endParaRPr lang="uk-UA" dirty="0"/>
          </a:p>
        </p:txBody>
      </p:sp>
      <p:sp>
        <p:nvSpPr>
          <p:cNvPr id="5" name="Номер слайда 4"/>
          <p:cNvSpPr>
            <a:spLocks noGrp="1"/>
          </p:cNvSpPr>
          <p:nvPr>
            <p:ph type="sldNum" sz="quarter" idx="10"/>
          </p:nvPr>
        </p:nvSpPr>
        <p:spPr/>
        <p:txBody>
          <a:bodyPr/>
          <a:lstStyle/>
          <a:p>
            <a:fld id="{11AF11FF-ED06-4AC1-B2EA-4680038264D1}" type="slidenum">
              <a:rPr lang="uk-UA" smtClean="0"/>
              <a:pPr/>
              <a:t>51</a:t>
            </a:fld>
            <a:endParaRPr lang="uk-UA"/>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dirty="0" smtClean="0"/>
              <a:t>А теперь</a:t>
            </a:r>
            <a:r>
              <a:rPr lang="ru-RU" baseline="0" dirty="0" smtClean="0"/>
              <a:t> мы прочитаем, что говорится о санитарной реформе в связи с реформой здоровья.</a:t>
            </a:r>
            <a:endParaRPr lang="uk-UA" dirty="0"/>
          </a:p>
        </p:txBody>
      </p:sp>
      <p:sp>
        <p:nvSpPr>
          <p:cNvPr id="4" name="Номер слайда 3"/>
          <p:cNvSpPr>
            <a:spLocks noGrp="1"/>
          </p:cNvSpPr>
          <p:nvPr>
            <p:ph type="sldNum" sz="quarter" idx="10"/>
          </p:nvPr>
        </p:nvSpPr>
        <p:spPr/>
        <p:txBody>
          <a:bodyPr/>
          <a:lstStyle/>
          <a:p>
            <a:fld id="{11AF11FF-ED06-4AC1-B2EA-4680038264D1}" type="slidenum">
              <a:rPr lang="uk-UA" smtClean="0"/>
              <a:pPr/>
              <a:t>6</a:t>
            </a:fld>
            <a:endParaRPr lang="uk-UA"/>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200" kern="1200" dirty="0" smtClean="0">
                <a:solidFill>
                  <a:schemeClr val="tx1"/>
                </a:solidFill>
                <a:latin typeface="+mn-lt"/>
                <a:ea typeface="+mn-ea"/>
                <a:cs typeface="+mn-cs"/>
              </a:rPr>
              <a:t>Но почему весть о здоровье связана именно с вестью третьего ангела? Почему не с вестью первого или второго ангела? И моя молитва о том, чтобы после нашей</a:t>
            </a:r>
            <a:r>
              <a:rPr lang="ru-RU" sz="1200" kern="1200" baseline="0" dirty="0" smtClean="0">
                <a:solidFill>
                  <a:schemeClr val="tx1"/>
                </a:solidFill>
                <a:latin typeface="+mn-lt"/>
                <a:ea typeface="+mn-ea"/>
                <a:cs typeface="+mn-cs"/>
              </a:rPr>
              <a:t> встречи</a:t>
            </a:r>
            <a:r>
              <a:rPr lang="ru-RU" sz="1200" kern="1200" dirty="0" smtClean="0">
                <a:solidFill>
                  <a:schemeClr val="tx1"/>
                </a:solidFill>
                <a:latin typeface="+mn-lt"/>
                <a:ea typeface="+mn-ea"/>
                <a:cs typeface="+mn-cs"/>
              </a:rPr>
              <a:t> каждый из нас смог четко объяснить, как весть третьего ангела связана с вестью о здоровье.</a:t>
            </a:r>
            <a:endParaRPr lang="uk-UA" dirty="0" smtClean="0"/>
          </a:p>
          <a:p>
            <a:endParaRPr lang="uk-UA" dirty="0"/>
          </a:p>
        </p:txBody>
      </p:sp>
      <p:sp>
        <p:nvSpPr>
          <p:cNvPr id="5" name="Номер слайда 4"/>
          <p:cNvSpPr>
            <a:spLocks noGrp="1"/>
          </p:cNvSpPr>
          <p:nvPr>
            <p:ph type="sldNum" sz="quarter" idx="10"/>
          </p:nvPr>
        </p:nvSpPr>
        <p:spPr/>
        <p:txBody>
          <a:bodyPr/>
          <a:lstStyle/>
          <a:p>
            <a:fld id="{11AF11FF-ED06-4AC1-B2EA-4680038264D1}" type="slidenum">
              <a:rPr lang="uk-UA" smtClean="0"/>
              <a:pPr/>
              <a:t>7</a:t>
            </a:fld>
            <a:endParaRPr lang="uk-UA"/>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mn-lt"/>
                <a:ea typeface="+mn-ea"/>
                <a:cs typeface="+mn-cs"/>
              </a:rPr>
              <a:t>Итак, весть третьего ангела. Какая главная идея или ключевая мысль вести третьего ангела? Это </a:t>
            </a:r>
            <a:r>
              <a:rPr lang="ru-RU" sz="1200" b="1" kern="1200" dirty="0" smtClean="0">
                <a:solidFill>
                  <a:schemeClr val="tx1"/>
                </a:solidFill>
                <a:latin typeface="+mn-lt"/>
                <a:ea typeface="+mn-ea"/>
                <a:cs typeface="+mn-cs"/>
              </a:rPr>
              <a:t>поклонение</a:t>
            </a:r>
            <a:r>
              <a:rPr lang="ru-RU" sz="1200" kern="1200" dirty="0" smtClean="0">
                <a:solidFill>
                  <a:schemeClr val="tx1"/>
                </a:solidFill>
                <a:latin typeface="+mn-lt"/>
                <a:ea typeface="+mn-ea"/>
                <a:cs typeface="+mn-cs"/>
              </a:rPr>
              <a:t> зверю и его образу. Первый ангел описывает группу людей, которые в последнее время будут поклоняться Богу, и объясняет, что такое истинное поклонение и в чем оно будет выражаться: он буквально цитирует четвертую заповедь, указывая этим на ее особенную важность в последнее время. А третий ангел честно и открыто предупреждает оставшихся людей о том, что с ними произойдет, если они не присоединяться к первой группе. </a:t>
            </a:r>
            <a:endParaRPr lang="ru-RU" sz="1200" kern="1200" dirty="0">
              <a:solidFill>
                <a:schemeClr val="tx1"/>
              </a:solidFill>
              <a:latin typeface="+mn-lt"/>
              <a:ea typeface="+mn-ea"/>
              <a:cs typeface="+mn-cs"/>
            </a:endParaRPr>
          </a:p>
        </p:txBody>
      </p:sp>
      <p:sp>
        <p:nvSpPr>
          <p:cNvPr id="4" name="Номер слайда 3"/>
          <p:cNvSpPr>
            <a:spLocks noGrp="1"/>
          </p:cNvSpPr>
          <p:nvPr>
            <p:ph type="sldNum" sz="quarter" idx="10"/>
          </p:nvPr>
        </p:nvSpPr>
        <p:spPr/>
        <p:txBody>
          <a:bodyPr/>
          <a:lstStyle/>
          <a:p>
            <a:fld id="{11AF11FF-ED06-4AC1-B2EA-4680038264D1}" type="slidenum">
              <a:rPr lang="uk-UA" smtClean="0"/>
              <a:pPr/>
              <a:t>8</a:t>
            </a:fld>
            <a:endParaRPr lang="uk-UA"/>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mn-lt"/>
                <a:ea typeface="+mn-ea"/>
                <a:cs typeface="+mn-cs"/>
              </a:rPr>
              <a:t>Обратим внимание, что в поклонении зверю и образу ее есть одна очень важная деталь. В </a:t>
            </a:r>
            <a:r>
              <a:rPr lang="ru-RU" sz="1200" kern="1200" dirty="0" err="1" smtClean="0">
                <a:solidFill>
                  <a:schemeClr val="tx1"/>
                </a:solidFill>
                <a:latin typeface="+mn-lt"/>
                <a:ea typeface="+mn-ea"/>
                <a:cs typeface="+mn-cs"/>
              </a:rPr>
              <a:t>Откр</a:t>
            </a:r>
            <a:r>
              <a:rPr lang="ru-RU" sz="1200" kern="1200" dirty="0" smtClean="0">
                <a:solidFill>
                  <a:schemeClr val="tx1"/>
                </a:solidFill>
                <a:latin typeface="+mn-lt"/>
                <a:ea typeface="+mn-ea"/>
                <a:cs typeface="+mn-cs"/>
              </a:rPr>
              <a:t>. 14:9 мы читаем: «кто поклоняется зверю и образу его и принимает начертание на чело свое, или на руку свою». То есть, если вы поклоняетесь зверю, то обязательно принимаете начертание на чело свое или на руку свою. Одно без другого невозможно. Это как две стороны одной монеты.</a:t>
            </a:r>
            <a:endParaRPr lang="ru-RU" sz="1200" kern="1200" dirty="0">
              <a:solidFill>
                <a:schemeClr val="tx1"/>
              </a:solidFill>
              <a:latin typeface="+mn-lt"/>
              <a:ea typeface="+mn-ea"/>
              <a:cs typeface="+mn-cs"/>
            </a:endParaRPr>
          </a:p>
        </p:txBody>
      </p:sp>
      <p:sp>
        <p:nvSpPr>
          <p:cNvPr id="4" name="Номер слайда 3"/>
          <p:cNvSpPr>
            <a:spLocks noGrp="1"/>
          </p:cNvSpPr>
          <p:nvPr>
            <p:ph type="sldNum" sz="quarter" idx="10"/>
          </p:nvPr>
        </p:nvSpPr>
        <p:spPr/>
        <p:txBody>
          <a:bodyPr/>
          <a:lstStyle/>
          <a:p>
            <a:fld id="{11AF11FF-ED06-4AC1-B2EA-4680038264D1}" type="slidenum">
              <a:rPr lang="uk-UA" smtClean="0"/>
              <a:pPr/>
              <a:t>9</a:t>
            </a:fld>
            <a:endParaRPr lang="uk-UA"/>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3074" name="Freeform 2"/>
          <p:cNvSpPr>
            <a:spLocks/>
          </p:cNvSpPr>
          <p:nvPr/>
        </p:nvSpPr>
        <p:spPr bwMode="auto">
          <a:xfrm>
            <a:off x="1663700" y="3327400"/>
            <a:ext cx="7480300" cy="3087688"/>
          </a:xfrm>
          <a:custGeom>
            <a:avLst/>
            <a:gdLst/>
            <a:ahLst/>
            <a:cxnLst>
              <a:cxn ang="0">
                <a:pos x="104" y="1944"/>
              </a:cxn>
              <a:cxn ang="0">
                <a:pos x="144" y="1912"/>
              </a:cxn>
              <a:cxn ang="0">
                <a:pos x="1320" y="1568"/>
              </a:cxn>
              <a:cxn ang="0">
                <a:pos x="2000" y="1264"/>
              </a:cxn>
              <a:cxn ang="0">
                <a:pos x="2104" y="1208"/>
              </a:cxn>
              <a:cxn ang="0">
                <a:pos x="2312" y="1056"/>
              </a:cxn>
              <a:cxn ang="0">
                <a:pos x="2416" y="936"/>
              </a:cxn>
              <a:cxn ang="0">
                <a:pos x="2464" y="824"/>
              </a:cxn>
              <a:cxn ang="0">
                <a:pos x="3376" y="504"/>
              </a:cxn>
              <a:cxn ang="0">
                <a:pos x="3648" y="496"/>
              </a:cxn>
              <a:cxn ang="0">
                <a:pos x="4160" y="400"/>
              </a:cxn>
              <a:cxn ang="0">
                <a:pos x="4416" y="304"/>
              </a:cxn>
              <a:cxn ang="0">
                <a:pos x="4472" y="296"/>
              </a:cxn>
              <a:cxn ang="0">
                <a:pos x="4711" y="224"/>
              </a:cxn>
              <a:cxn ang="0">
                <a:pos x="4711" y="0"/>
              </a:cxn>
              <a:cxn ang="0">
                <a:pos x="2440" y="768"/>
              </a:cxn>
              <a:cxn ang="0">
                <a:pos x="2232" y="760"/>
              </a:cxn>
              <a:cxn ang="0">
                <a:pos x="1784" y="808"/>
              </a:cxn>
              <a:cxn ang="0">
                <a:pos x="1600" y="848"/>
              </a:cxn>
              <a:cxn ang="0">
                <a:pos x="760" y="1056"/>
              </a:cxn>
              <a:cxn ang="0">
                <a:pos x="0" y="1288"/>
              </a:cxn>
              <a:cxn ang="0">
                <a:pos x="104" y="1384"/>
              </a:cxn>
              <a:cxn ang="0">
                <a:pos x="104" y="1944"/>
              </a:cxn>
            </a:cxnLst>
            <a:rect l="0" t="0" r="r" b="b"/>
            <a:pathLst>
              <a:path w="4712" h="1945">
                <a:moveTo>
                  <a:pt x="104" y="1944"/>
                </a:moveTo>
                <a:lnTo>
                  <a:pt x="144" y="1912"/>
                </a:lnTo>
                <a:lnTo>
                  <a:pt x="1320" y="1568"/>
                </a:lnTo>
                <a:lnTo>
                  <a:pt x="2000" y="1264"/>
                </a:lnTo>
                <a:lnTo>
                  <a:pt x="2104" y="1208"/>
                </a:lnTo>
                <a:lnTo>
                  <a:pt x="2312" y="1056"/>
                </a:lnTo>
                <a:lnTo>
                  <a:pt x="2416" y="936"/>
                </a:lnTo>
                <a:lnTo>
                  <a:pt x="2464" y="824"/>
                </a:lnTo>
                <a:lnTo>
                  <a:pt x="3376" y="504"/>
                </a:lnTo>
                <a:lnTo>
                  <a:pt x="3648" y="496"/>
                </a:lnTo>
                <a:lnTo>
                  <a:pt x="4160" y="400"/>
                </a:lnTo>
                <a:lnTo>
                  <a:pt x="4416" y="304"/>
                </a:lnTo>
                <a:lnTo>
                  <a:pt x="4472" y="296"/>
                </a:lnTo>
                <a:lnTo>
                  <a:pt x="4711" y="224"/>
                </a:lnTo>
                <a:lnTo>
                  <a:pt x="4711" y="0"/>
                </a:lnTo>
                <a:lnTo>
                  <a:pt x="2440" y="768"/>
                </a:lnTo>
                <a:lnTo>
                  <a:pt x="2232" y="760"/>
                </a:lnTo>
                <a:lnTo>
                  <a:pt x="1784" y="808"/>
                </a:lnTo>
                <a:lnTo>
                  <a:pt x="1600" y="848"/>
                </a:lnTo>
                <a:lnTo>
                  <a:pt x="760" y="1056"/>
                </a:lnTo>
                <a:lnTo>
                  <a:pt x="0" y="1288"/>
                </a:lnTo>
                <a:lnTo>
                  <a:pt x="104" y="1384"/>
                </a:lnTo>
                <a:lnTo>
                  <a:pt x="104" y="1944"/>
                </a:lnTo>
              </a:path>
            </a:pathLst>
          </a:custGeom>
          <a:solidFill>
            <a:srgbClr val="000000">
              <a:alpha val="50000"/>
            </a:srgbClr>
          </a:solidFill>
          <a:ln w="9525">
            <a:noFill/>
            <a:round/>
            <a:headEnd type="none" w="sm" len="sm"/>
            <a:tailEnd type="none" w="sm" len="sm"/>
          </a:ln>
        </p:spPr>
        <p:txBody>
          <a:bodyPr/>
          <a:lstStyle/>
          <a:p>
            <a:endParaRPr lang="uk-UA"/>
          </a:p>
        </p:txBody>
      </p:sp>
      <p:grpSp>
        <p:nvGrpSpPr>
          <p:cNvPr id="3075" name="Group 3"/>
          <p:cNvGrpSpPr>
            <a:grpSpLocks/>
          </p:cNvGrpSpPr>
          <p:nvPr/>
        </p:nvGrpSpPr>
        <p:grpSpPr bwMode="auto">
          <a:xfrm>
            <a:off x="123825" y="165100"/>
            <a:ext cx="2471738" cy="6400800"/>
            <a:chOff x="78" y="104"/>
            <a:chExt cx="1557" cy="4032"/>
          </a:xfrm>
        </p:grpSpPr>
        <p:grpSp>
          <p:nvGrpSpPr>
            <p:cNvPr id="3076" name="Group 4"/>
            <p:cNvGrpSpPr>
              <a:grpSpLocks/>
            </p:cNvGrpSpPr>
            <p:nvPr/>
          </p:nvGrpSpPr>
          <p:grpSpPr bwMode="auto">
            <a:xfrm>
              <a:off x="78" y="3089"/>
              <a:ext cx="1097" cy="1047"/>
              <a:chOff x="78" y="3089"/>
              <a:chExt cx="1097" cy="1047"/>
            </a:xfrm>
          </p:grpSpPr>
          <p:sp>
            <p:nvSpPr>
              <p:cNvPr id="3077" name="Rectangle 5"/>
              <p:cNvSpPr>
                <a:spLocks noChangeArrowheads="1"/>
              </p:cNvSpPr>
              <p:nvPr/>
            </p:nvSpPr>
            <p:spPr bwMode="auto">
              <a:xfrm>
                <a:off x="82" y="3476"/>
                <a:ext cx="1085" cy="513"/>
              </a:xfrm>
              <a:prstGeom prst="rect">
                <a:avLst/>
              </a:prstGeom>
              <a:gradFill rotWithShape="0">
                <a:gsLst>
                  <a:gs pos="0">
                    <a:srgbClr val="590000"/>
                  </a:gs>
                  <a:gs pos="50000">
                    <a:schemeClr val="bg1"/>
                  </a:gs>
                  <a:gs pos="100000">
                    <a:srgbClr val="590000"/>
                  </a:gs>
                </a:gsLst>
                <a:lin ang="0" scaled="1"/>
              </a:gradFill>
              <a:ln w="9525">
                <a:noFill/>
                <a:miter lim="800000"/>
                <a:headEnd/>
                <a:tailEnd/>
              </a:ln>
            </p:spPr>
            <p:txBody>
              <a:bodyPr/>
              <a:lstStyle/>
              <a:p>
                <a:endParaRPr lang="uk-UA"/>
              </a:p>
            </p:txBody>
          </p:sp>
          <p:sp>
            <p:nvSpPr>
              <p:cNvPr id="3078" name="Oval 6"/>
              <p:cNvSpPr>
                <a:spLocks noChangeArrowheads="1"/>
              </p:cNvSpPr>
              <p:nvPr/>
            </p:nvSpPr>
            <p:spPr bwMode="auto">
              <a:xfrm>
                <a:off x="87" y="3826"/>
                <a:ext cx="1084" cy="310"/>
              </a:xfrm>
              <a:prstGeom prst="ellipse">
                <a:avLst/>
              </a:prstGeom>
              <a:gradFill rotWithShape="0">
                <a:gsLst>
                  <a:gs pos="0">
                    <a:srgbClr val="590000"/>
                  </a:gs>
                  <a:gs pos="50000">
                    <a:schemeClr val="bg1"/>
                  </a:gs>
                  <a:gs pos="100000">
                    <a:srgbClr val="590000"/>
                  </a:gs>
                </a:gsLst>
                <a:lin ang="0" scaled="1"/>
              </a:gradFill>
              <a:ln w="9525">
                <a:noFill/>
                <a:round/>
                <a:headEnd/>
                <a:tailEnd/>
              </a:ln>
            </p:spPr>
            <p:txBody>
              <a:bodyPr/>
              <a:lstStyle/>
              <a:p>
                <a:endParaRPr lang="uk-UA"/>
              </a:p>
            </p:txBody>
          </p:sp>
          <p:sp>
            <p:nvSpPr>
              <p:cNvPr id="3079" name="Oval 7"/>
              <p:cNvSpPr>
                <a:spLocks noChangeArrowheads="1"/>
              </p:cNvSpPr>
              <p:nvPr/>
            </p:nvSpPr>
            <p:spPr bwMode="auto">
              <a:xfrm>
                <a:off x="90" y="3350"/>
                <a:ext cx="1085" cy="209"/>
              </a:xfrm>
              <a:prstGeom prst="ellipse">
                <a:avLst/>
              </a:prstGeom>
              <a:gradFill rotWithShape="0">
                <a:gsLst>
                  <a:gs pos="0">
                    <a:srgbClr val="590000"/>
                  </a:gs>
                  <a:gs pos="50000">
                    <a:schemeClr val="bg1"/>
                  </a:gs>
                  <a:gs pos="100000">
                    <a:srgbClr val="590000"/>
                  </a:gs>
                </a:gsLst>
                <a:lin ang="0" scaled="1"/>
              </a:gradFill>
              <a:ln w="9525">
                <a:noFill/>
                <a:round/>
                <a:headEnd/>
                <a:tailEnd/>
              </a:ln>
            </p:spPr>
            <p:txBody>
              <a:bodyPr/>
              <a:lstStyle/>
              <a:p>
                <a:endParaRPr lang="uk-UA"/>
              </a:p>
            </p:txBody>
          </p:sp>
          <p:sp>
            <p:nvSpPr>
              <p:cNvPr id="3080" name="AutoShape 8"/>
              <p:cNvSpPr>
                <a:spLocks noChangeArrowheads="1"/>
              </p:cNvSpPr>
              <p:nvPr/>
            </p:nvSpPr>
            <p:spPr bwMode="auto">
              <a:xfrm flipV="1">
                <a:off x="78" y="3191"/>
                <a:ext cx="1089" cy="255"/>
              </a:xfrm>
              <a:custGeom>
                <a:avLst/>
                <a:gdLst>
                  <a:gd name="G0" fmla="+- 5399 0 0"/>
                  <a:gd name="G1" fmla="+- 21600 0 5399"/>
                  <a:gd name="G2" fmla="*/ 5399 1 2"/>
                  <a:gd name="G3" fmla="+- 21600 0 G2"/>
                  <a:gd name="G4" fmla="+/ 5399 21600 2"/>
                  <a:gd name="G5" fmla="+/ G1 0 2"/>
                  <a:gd name="G6" fmla="*/ 21600 21600 5399"/>
                  <a:gd name="G7" fmla="*/ G6 1 2"/>
                  <a:gd name="G8" fmla="+- 21600 0 G7"/>
                  <a:gd name="G9" fmla="*/ 21600 1 2"/>
                  <a:gd name="G10" fmla="+- 5399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399" y="21600"/>
                    </a:lnTo>
                    <a:lnTo>
                      <a:pt x="16201" y="21600"/>
                    </a:lnTo>
                    <a:lnTo>
                      <a:pt x="21600" y="0"/>
                    </a:lnTo>
                    <a:close/>
                  </a:path>
                </a:pathLst>
              </a:custGeom>
              <a:gradFill rotWithShape="0">
                <a:gsLst>
                  <a:gs pos="0">
                    <a:srgbClr val="590000"/>
                  </a:gs>
                  <a:gs pos="50000">
                    <a:schemeClr val="bg1"/>
                  </a:gs>
                  <a:gs pos="100000">
                    <a:srgbClr val="590000"/>
                  </a:gs>
                </a:gsLst>
                <a:lin ang="0" scaled="1"/>
              </a:gradFill>
              <a:ln w="9525">
                <a:noFill/>
                <a:miter lim="800000"/>
                <a:headEnd/>
                <a:tailEnd/>
              </a:ln>
            </p:spPr>
            <p:txBody>
              <a:bodyPr/>
              <a:lstStyle/>
              <a:p>
                <a:endParaRPr lang="uk-UA"/>
              </a:p>
            </p:txBody>
          </p:sp>
          <p:sp>
            <p:nvSpPr>
              <p:cNvPr id="3081" name="Freeform 9"/>
              <p:cNvSpPr>
                <a:spLocks/>
              </p:cNvSpPr>
              <p:nvPr/>
            </p:nvSpPr>
            <p:spPr bwMode="auto">
              <a:xfrm>
                <a:off x="168" y="3221"/>
                <a:ext cx="281" cy="863"/>
              </a:xfrm>
              <a:custGeom>
                <a:avLst/>
                <a:gdLst/>
                <a:ahLst/>
                <a:cxnLst>
                  <a:cxn ang="0">
                    <a:pos x="171" y="0"/>
                  </a:cxn>
                  <a:cxn ang="0">
                    <a:pos x="0" y="241"/>
                  </a:cxn>
                  <a:cxn ang="0">
                    <a:pos x="0" y="818"/>
                  </a:cxn>
                  <a:cxn ang="0">
                    <a:pos x="90" y="844"/>
                  </a:cxn>
                  <a:cxn ang="0">
                    <a:pos x="153" y="853"/>
                  </a:cxn>
                  <a:cxn ang="0">
                    <a:pos x="230" y="862"/>
                  </a:cxn>
                  <a:cxn ang="0">
                    <a:pos x="230" y="294"/>
                  </a:cxn>
                  <a:cxn ang="0">
                    <a:pos x="280" y="21"/>
                  </a:cxn>
                  <a:cxn ang="0">
                    <a:pos x="256" y="21"/>
                  </a:cxn>
                  <a:cxn ang="0">
                    <a:pos x="204" y="13"/>
                  </a:cxn>
                  <a:cxn ang="0">
                    <a:pos x="171" y="0"/>
                  </a:cxn>
                </a:cxnLst>
                <a:rect l="0" t="0" r="r" b="b"/>
                <a:pathLst>
                  <a:path w="281" h="863">
                    <a:moveTo>
                      <a:pt x="171" y="0"/>
                    </a:moveTo>
                    <a:lnTo>
                      <a:pt x="0" y="241"/>
                    </a:lnTo>
                    <a:lnTo>
                      <a:pt x="0" y="818"/>
                    </a:lnTo>
                    <a:lnTo>
                      <a:pt x="90" y="844"/>
                    </a:lnTo>
                    <a:lnTo>
                      <a:pt x="153" y="853"/>
                    </a:lnTo>
                    <a:lnTo>
                      <a:pt x="230" y="862"/>
                    </a:lnTo>
                    <a:lnTo>
                      <a:pt x="230" y="294"/>
                    </a:lnTo>
                    <a:lnTo>
                      <a:pt x="280" y="21"/>
                    </a:lnTo>
                    <a:lnTo>
                      <a:pt x="256" y="21"/>
                    </a:lnTo>
                    <a:lnTo>
                      <a:pt x="204" y="13"/>
                    </a:lnTo>
                    <a:lnTo>
                      <a:pt x="171" y="0"/>
                    </a:lnTo>
                  </a:path>
                </a:pathLst>
              </a:custGeom>
              <a:gradFill rotWithShape="0">
                <a:gsLst>
                  <a:gs pos="0">
                    <a:srgbClr val="590000"/>
                  </a:gs>
                  <a:gs pos="50000">
                    <a:schemeClr val="bg1"/>
                  </a:gs>
                  <a:gs pos="100000">
                    <a:srgbClr val="590000"/>
                  </a:gs>
                </a:gsLst>
                <a:lin ang="0" scaled="1"/>
              </a:gradFill>
              <a:ln w="9525">
                <a:noFill/>
                <a:round/>
                <a:headEnd type="none" w="sm" len="sm"/>
                <a:tailEnd type="none" w="sm" len="sm"/>
              </a:ln>
            </p:spPr>
            <p:txBody>
              <a:bodyPr/>
              <a:lstStyle/>
              <a:p>
                <a:endParaRPr lang="uk-UA"/>
              </a:p>
            </p:txBody>
          </p:sp>
          <p:sp>
            <p:nvSpPr>
              <p:cNvPr id="3082" name="Oval 10"/>
              <p:cNvSpPr>
                <a:spLocks noChangeArrowheads="1"/>
              </p:cNvSpPr>
              <p:nvPr/>
            </p:nvSpPr>
            <p:spPr bwMode="auto">
              <a:xfrm>
                <a:off x="106" y="3350"/>
                <a:ext cx="1038" cy="189"/>
              </a:xfrm>
              <a:prstGeom prst="ellipse">
                <a:avLst/>
              </a:prstGeom>
              <a:solidFill>
                <a:srgbClr val="000000">
                  <a:alpha val="50000"/>
                </a:srgbClr>
              </a:solidFill>
              <a:ln w="9525">
                <a:noFill/>
                <a:round/>
                <a:headEnd/>
                <a:tailEnd/>
              </a:ln>
            </p:spPr>
            <p:txBody>
              <a:bodyPr/>
              <a:lstStyle/>
              <a:p>
                <a:endParaRPr lang="uk-UA"/>
              </a:p>
            </p:txBody>
          </p:sp>
          <p:sp>
            <p:nvSpPr>
              <p:cNvPr id="3083" name="Freeform 11"/>
              <p:cNvSpPr>
                <a:spLocks/>
              </p:cNvSpPr>
              <p:nvPr/>
            </p:nvSpPr>
            <p:spPr bwMode="auto">
              <a:xfrm>
                <a:off x="223" y="3261"/>
                <a:ext cx="132" cy="801"/>
              </a:xfrm>
              <a:custGeom>
                <a:avLst/>
                <a:gdLst/>
                <a:ahLst/>
                <a:cxnLst>
                  <a:cxn ang="0">
                    <a:pos x="0" y="254"/>
                  </a:cxn>
                  <a:cxn ang="0">
                    <a:pos x="0" y="795"/>
                  </a:cxn>
                  <a:cxn ang="0">
                    <a:pos x="40" y="800"/>
                  </a:cxn>
                  <a:cxn ang="0">
                    <a:pos x="40" y="263"/>
                  </a:cxn>
                  <a:cxn ang="0">
                    <a:pos x="131" y="8"/>
                  </a:cxn>
                  <a:cxn ang="0">
                    <a:pos x="114" y="0"/>
                  </a:cxn>
                  <a:cxn ang="0">
                    <a:pos x="0" y="254"/>
                  </a:cxn>
                </a:cxnLst>
                <a:rect l="0" t="0" r="r" b="b"/>
                <a:pathLst>
                  <a:path w="132" h="801">
                    <a:moveTo>
                      <a:pt x="0" y="254"/>
                    </a:moveTo>
                    <a:lnTo>
                      <a:pt x="0" y="795"/>
                    </a:lnTo>
                    <a:lnTo>
                      <a:pt x="40" y="800"/>
                    </a:lnTo>
                    <a:lnTo>
                      <a:pt x="40" y="263"/>
                    </a:lnTo>
                    <a:lnTo>
                      <a:pt x="131" y="8"/>
                    </a:lnTo>
                    <a:lnTo>
                      <a:pt x="114" y="0"/>
                    </a:lnTo>
                    <a:lnTo>
                      <a:pt x="0" y="254"/>
                    </a:lnTo>
                  </a:path>
                </a:pathLst>
              </a:custGeom>
              <a:gradFill rotWithShape="0">
                <a:gsLst>
                  <a:gs pos="0">
                    <a:schemeClr val="bg1"/>
                  </a:gs>
                  <a:gs pos="50000">
                    <a:srgbClr val="FFFFFF"/>
                  </a:gs>
                  <a:gs pos="100000">
                    <a:schemeClr val="bg1"/>
                  </a:gs>
                </a:gsLst>
                <a:lin ang="5400000" scaled="1"/>
              </a:gradFill>
              <a:ln w="9525">
                <a:noFill/>
                <a:round/>
                <a:headEnd type="none" w="sm" len="sm"/>
                <a:tailEnd type="none" w="sm" len="sm"/>
              </a:ln>
            </p:spPr>
            <p:txBody>
              <a:bodyPr/>
              <a:lstStyle/>
              <a:p>
                <a:endParaRPr lang="uk-UA"/>
              </a:p>
            </p:txBody>
          </p:sp>
          <p:sp>
            <p:nvSpPr>
              <p:cNvPr id="3084" name="Freeform 12"/>
              <p:cNvSpPr>
                <a:spLocks/>
              </p:cNvSpPr>
              <p:nvPr/>
            </p:nvSpPr>
            <p:spPr bwMode="auto">
              <a:xfrm>
                <a:off x="914" y="3239"/>
                <a:ext cx="245" cy="797"/>
              </a:xfrm>
              <a:custGeom>
                <a:avLst/>
                <a:gdLst/>
                <a:ahLst/>
                <a:cxnLst>
                  <a:cxn ang="0">
                    <a:pos x="244" y="224"/>
                  </a:cxn>
                  <a:cxn ang="0">
                    <a:pos x="244" y="765"/>
                  </a:cxn>
                  <a:cxn ang="0">
                    <a:pos x="203" y="796"/>
                  </a:cxn>
                  <a:cxn ang="0">
                    <a:pos x="203" y="233"/>
                  </a:cxn>
                  <a:cxn ang="0">
                    <a:pos x="0" y="8"/>
                  </a:cxn>
                  <a:cxn ang="0">
                    <a:pos x="18" y="0"/>
                  </a:cxn>
                  <a:cxn ang="0">
                    <a:pos x="244" y="224"/>
                  </a:cxn>
                </a:cxnLst>
                <a:rect l="0" t="0" r="r" b="b"/>
                <a:pathLst>
                  <a:path w="245" h="797">
                    <a:moveTo>
                      <a:pt x="244" y="224"/>
                    </a:moveTo>
                    <a:lnTo>
                      <a:pt x="244" y="765"/>
                    </a:lnTo>
                    <a:lnTo>
                      <a:pt x="203" y="796"/>
                    </a:lnTo>
                    <a:lnTo>
                      <a:pt x="203" y="233"/>
                    </a:lnTo>
                    <a:lnTo>
                      <a:pt x="0" y="8"/>
                    </a:lnTo>
                    <a:lnTo>
                      <a:pt x="18" y="0"/>
                    </a:lnTo>
                    <a:lnTo>
                      <a:pt x="244" y="224"/>
                    </a:lnTo>
                  </a:path>
                </a:pathLst>
              </a:custGeom>
              <a:solidFill>
                <a:schemeClr val="bg1"/>
              </a:solidFill>
              <a:ln w="9525">
                <a:noFill/>
                <a:round/>
                <a:headEnd type="none" w="sm" len="sm"/>
                <a:tailEnd type="none" w="sm" len="sm"/>
              </a:ln>
            </p:spPr>
            <p:txBody>
              <a:bodyPr/>
              <a:lstStyle/>
              <a:p>
                <a:endParaRPr lang="uk-UA"/>
              </a:p>
            </p:txBody>
          </p:sp>
          <p:grpSp>
            <p:nvGrpSpPr>
              <p:cNvPr id="3085" name="Group 13"/>
              <p:cNvGrpSpPr>
                <a:grpSpLocks/>
              </p:cNvGrpSpPr>
              <p:nvPr/>
            </p:nvGrpSpPr>
            <p:grpSpPr bwMode="auto">
              <a:xfrm>
                <a:off x="294" y="3089"/>
                <a:ext cx="665" cy="185"/>
                <a:chOff x="294" y="3089"/>
                <a:chExt cx="665" cy="185"/>
              </a:xfrm>
            </p:grpSpPr>
            <p:sp>
              <p:nvSpPr>
                <p:cNvPr id="3086" name="Oval 14"/>
                <p:cNvSpPr>
                  <a:spLocks noChangeArrowheads="1"/>
                </p:cNvSpPr>
                <p:nvPr/>
              </p:nvSpPr>
              <p:spPr bwMode="auto">
                <a:xfrm>
                  <a:off x="294" y="3089"/>
                  <a:ext cx="665" cy="185"/>
                </a:xfrm>
                <a:prstGeom prst="ellipse">
                  <a:avLst/>
                </a:prstGeom>
                <a:gradFill rotWithShape="0">
                  <a:gsLst>
                    <a:gs pos="0">
                      <a:srgbClr val="590000"/>
                    </a:gs>
                    <a:gs pos="50000">
                      <a:schemeClr val="bg1"/>
                    </a:gs>
                    <a:gs pos="100000">
                      <a:srgbClr val="590000"/>
                    </a:gs>
                  </a:gsLst>
                  <a:lin ang="5400000" scaled="1"/>
                </a:gradFill>
                <a:ln w="9525">
                  <a:noFill/>
                  <a:round/>
                  <a:headEnd/>
                  <a:tailEnd/>
                </a:ln>
              </p:spPr>
              <p:txBody>
                <a:bodyPr/>
                <a:lstStyle/>
                <a:p>
                  <a:endParaRPr lang="uk-UA"/>
                </a:p>
              </p:txBody>
            </p:sp>
            <p:sp>
              <p:nvSpPr>
                <p:cNvPr id="3087" name="Oval 15"/>
                <p:cNvSpPr>
                  <a:spLocks noChangeArrowheads="1"/>
                </p:cNvSpPr>
                <p:nvPr/>
              </p:nvSpPr>
              <p:spPr bwMode="auto">
                <a:xfrm>
                  <a:off x="299" y="3089"/>
                  <a:ext cx="650" cy="154"/>
                </a:xfrm>
                <a:prstGeom prst="ellipse">
                  <a:avLst/>
                </a:prstGeom>
                <a:gradFill rotWithShape="0">
                  <a:gsLst>
                    <a:gs pos="0">
                      <a:srgbClr val="590000"/>
                    </a:gs>
                    <a:gs pos="50000">
                      <a:schemeClr val="bg1"/>
                    </a:gs>
                    <a:gs pos="100000">
                      <a:srgbClr val="590000"/>
                    </a:gs>
                  </a:gsLst>
                  <a:lin ang="5400000" scaled="1"/>
                </a:gradFill>
                <a:ln w="9525">
                  <a:noFill/>
                  <a:round/>
                  <a:headEnd/>
                  <a:tailEnd/>
                </a:ln>
              </p:spPr>
              <p:txBody>
                <a:bodyPr/>
                <a:lstStyle/>
                <a:p>
                  <a:endParaRPr lang="uk-UA"/>
                </a:p>
              </p:txBody>
            </p:sp>
            <p:sp>
              <p:nvSpPr>
                <p:cNvPr id="3088" name="Oval 16"/>
                <p:cNvSpPr>
                  <a:spLocks noChangeArrowheads="1"/>
                </p:cNvSpPr>
                <p:nvPr/>
              </p:nvSpPr>
              <p:spPr bwMode="auto">
                <a:xfrm>
                  <a:off x="355" y="3111"/>
                  <a:ext cx="554" cy="99"/>
                </a:xfrm>
                <a:prstGeom prst="ellipse">
                  <a:avLst/>
                </a:prstGeom>
                <a:gradFill rotWithShape="0">
                  <a:gsLst>
                    <a:gs pos="0">
                      <a:srgbClr val="590000"/>
                    </a:gs>
                    <a:gs pos="50000">
                      <a:schemeClr val="bg1"/>
                    </a:gs>
                    <a:gs pos="100000">
                      <a:srgbClr val="590000"/>
                    </a:gs>
                  </a:gsLst>
                  <a:lin ang="5400000" scaled="1"/>
                </a:gradFill>
                <a:ln w="9525">
                  <a:noFill/>
                  <a:round/>
                  <a:headEnd/>
                  <a:tailEnd/>
                </a:ln>
              </p:spPr>
              <p:txBody>
                <a:bodyPr/>
                <a:lstStyle/>
                <a:p>
                  <a:endParaRPr lang="uk-UA"/>
                </a:p>
              </p:txBody>
            </p:sp>
          </p:grpSp>
          <p:sp>
            <p:nvSpPr>
              <p:cNvPr id="3089" name="Freeform 17"/>
              <p:cNvSpPr>
                <a:spLocks/>
              </p:cNvSpPr>
              <p:nvPr/>
            </p:nvSpPr>
            <p:spPr bwMode="auto">
              <a:xfrm>
                <a:off x="123" y="3464"/>
                <a:ext cx="322" cy="76"/>
              </a:xfrm>
              <a:custGeom>
                <a:avLst/>
                <a:gdLst/>
                <a:ahLst/>
                <a:cxnLst>
                  <a:cxn ang="0">
                    <a:pos x="0" y="0"/>
                  </a:cxn>
                  <a:cxn ang="0">
                    <a:pos x="49" y="30"/>
                  </a:cxn>
                  <a:cxn ang="0">
                    <a:pos x="85" y="44"/>
                  </a:cxn>
                  <a:cxn ang="0">
                    <a:pos x="153" y="61"/>
                  </a:cxn>
                  <a:cxn ang="0">
                    <a:pos x="212" y="70"/>
                  </a:cxn>
                  <a:cxn ang="0">
                    <a:pos x="275" y="75"/>
                  </a:cxn>
                  <a:cxn ang="0">
                    <a:pos x="321" y="70"/>
                  </a:cxn>
                  <a:cxn ang="0">
                    <a:pos x="248" y="61"/>
                  </a:cxn>
                  <a:cxn ang="0">
                    <a:pos x="171" y="44"/>
                  </a:cxn>
                  <a:cxn ang="0">
                    <a:pos x="94" y="22"/>
                  </a:cxn>
                  <a:cxn ang="0">
                    <a:pos x="31" y="4"/>
                  </a:cxn>
                  <a:cxn ang="0">
                    <a:pos x="0" y="0"/>
                  </a:cxn>
                </a:cxnLst>
                <a:rect l="0" t="0" r="r" b="b"/>
                <a:pathLst>
                  <a:path w="322" h="76">
                    <a:moveTo>
                      <a:pt x="0" y="0"/>
                    </a:moveTo>
                    <a:lnTo>
                      <a:pt x="49" y="30"/>
                    </a:lnTo>
                    <a:lnTo>
                      <a:pt x="85" y="44"/>
                    </a:lnTo>
                    <a:lnTo>
                      <a:pt x="153" y="61"/>
                    </a:lnTo>
                    <a:lnTo>
                      <a:pt x="212" y="70"/>
                    </a:lnTo>
                    <a:lnTo>
                      <a:pt x="275" y="75"/>
                    </a:lnTo>
                    <a:lnTo>
                      <a:pt x="321" y="70"/>
                    </a:lnTo>
                    <a:lnTo>
                      <a:pt x="248" y="61"/>
                    </a:lnTo>
                    <a:lnTo>
                      <a:pt x="171" y="44"/>
                    </a:lnTo>
                    <a:lnTo>
                      <a:pt x="94" y="22"/>
                    </a:lnTo>
                    <a:lnTo>
                      <a:pt x="31" y="4"/>
                    </a:lnTo>
                    <a:lnTo>
                      <a:pt x="0" y="0"/>
                    </a:lnTo>
                  </a:path>
                </a:pathLst>
              </a:custGeom>
              <a:gradFill rotWithShape="0">
                <a:gsLst>
                  <a:gs pos="0">
                    <a:schemeClr val="bg1"/>
                  </a:gs>
                  <a:gs pos="50000">
                    <a:srgbClr val="FFFFFF"/>
                  </a:gs>
                  <a:gs pos="100000">
                    <a:schemeClr val="bg1"/>
                  </a:gs>
                </a:gsLst>
                <a:lin ang="0" scaled="1"/>
              </a:gradFill>
              <a:ln w="9525">
                <a:noFill/>
                <a:round/>
                <a:headEnd type="none" w="sm" len="sm"/>
                <a:tailEnd type="none" w="sm" len="sm"/>
              </a:ln>
            </p:spPr>
            <p:txBody>
              <a:bodyPr/>
              <a:lstStyle/>
              <a:p>
                <a:endParaRPr lang="uk-UA"/>
              </a:p>
            </p:txBody>
          </p:sp>
          <p:sp>
            <p:nvSpPr>
              <p:cNvPr id="3090" name="Freeform 18"/>
              <p:cNvSpPr>
                <a:spLocks/>
              </p:cNvSpPr>
              <p:nvPr/>
            </p:nvSpPr>
            <p:spPr bwMode="auto">
              <a:xfrm>
                <a:off x="715" y="3091"/>
                <a:ext cx="181" cy="49"/>
              </a:xfrm>
              <a:custGeom>
                <a:avLst/>
                <a:gdLst/>
                <a:ahLst/>
                <a:cxnLst>
                  <a:cxn ang="0">
                    <a:pos x="0" y="0"/>
                  </a:cxn>
                  <a:cxn ang="0">
                    <a:pos x="85" y="8"/>
                  </a:cxn>
                  <a:cxn ang="0">
                    <a:pos x="139" y="21"/>
                  </a:cxn>
                  <a:cxn ang="0">
                    <a:pos x="180" y="34"/>
                  </a:cxn>
                  <a:cxn ang="0">
                    <a:pos x="166" y="48"/>
                  </a:cxn>
                  <a:cxn ang="0">
                    <a:pos x="126" y="30"/>
                  </a:cxn>
                  <a:cxn ang="0">
                    <a:pos x="67" y="17"/>
                  </a:cxn>
                  <a:cxn ang="0">
                    <a:pos x="9" y="17"/>
                  </a:cxn>
                  <a:cxn ang="0">
                    <a:pos x="0" y="0"/>
                  </a:cxn>
                </a:cxnLst>
                <a:rect l="0" t="0" r="r" b="b"/>
                <a:pathLst>
                  <a:path w="181" h="49">
                    <a:moveTo>
                      <a:pt x="0" y="0"/>
                    </a:moveTo>
                    <a:lnTo>
                      <a:pt x="85" y="8"/>
                    </a:lnTo>
                    <a:lnTo>
                      <a:pt x="139" y="21"/>
                    </a:lnTo>
                    <a:lnTo>
                      <a:pt x="180" y="34"/>
                    </a:lnTo>
                    <a:lnTo>
                      <a:pt x="166" y="48"/>
                    </a:lnTo>
                    <a:lnTo>
                      <a:pt x="126" y="30"/>
                    </a:lnTo>
                    <a:lnTo>
                      <a:pt x="67" y="17"/>
                    </a:lnTo>
                    <a:lnTo>
                      <a:pt x="9" y="17"/>
                    </a:lnTo>
                    <a:lnTo>
                      <a:pt x="0" y="0"/>
                    </a:lnTo>
                  </a:path>
                </a:pathLst>
              </a:custGeom>
              <a:gradFill rotWithShape="0">
                <a:gsLst>
                  <a:gs pos="0">
                    <a:schemeClr val="bg1"/>
                  </a:gs>
                  <a:gs pos="50000">
                    <a:srgbClr val="FFFFFF"/>
                  </a:gs>
                  <a:gs pos="100000">
                    <a:schemeClr val="bg1"/>
                  </a:gs>
                </a:gsLst>
                <a:lin ang="0" scaled="1"/>
              </a:gradFill>
              <a:ln w="9525">
                <a:noFill/>
                <a:round/>
                <a:headEnd type="none" w="sm" len="sm"/>
                <a:tailEnd type="none" w="sm" len="sm"/>
              </a:ln>
            </p:spPr>
            <p:txBody>
              <a:bodyPr/>
              <a:lstStyle/>
              <a:p>
                <a:endParaRPr lang="uk-UA"/>
              </a:p>
            </p:txBody>
          </p:sp>
          <p:sp>
            <p:nvSpPr>
              <p:cNvPr id="3091" name="Freeform 19"/>
              <p:cNvSpPr>
                <a:spLocks/>
              </p:cNvSpPr>
              <p:nvPr/>
            </p:nvSpPr>
            <p:spPr bwMode="auto">
              <a:xfrm>
                <a:off x="842" y="3342"/>
                <a:ext cx="181" cy="49"/>
              </a:xfrm>
              <a:custGeom>
                <a:avLst/>
                <a:gdLst/>
                <a:ahLst/>
                <a:cxnLst>
                  <a:cxn ang="0">
                    <a:pos x="0" y="0"/>
                  </a:cxn>
                  <a:cxn ang="0">
                    <a:pos x="85" y="8"/>
                  </a:cxn>
                  <a:cxn ang="0">
                    <a:pos x="139" y="21"/>
                  </a:cxn>
                  <a:cxn ang="0">
                    <a:pos x="180" y="34"/>
                  </a:cxn>
                  <a:cxn ang="0">
                    <a:pos x="166" y="48"/>
                  </a:cxn>
                  <a:cxn ang="0">
                    <a:pos x="126" y="30"/>
                  </a:cxn>
                  <a:cxn ang="0">
                    <a:pos x="67" y="17"/>
                  </a:cxn>
                  <a:cxn ang="0">
                    <a:pos x="9" y="17"/>
                  </a:cxn>
                  <a:cxn ang="0">
                    <a:pos x="0" y="0"/>
                  </a:cxn>
                </a:cxnLst>
                <a:rect l="0" t="0" r="r" b="b"/>
                <a:pathLst>
                  <a:path w="181" h="49">
                    <a:moveTo>
                      <a:pt x="0" y="0"/>
                    </a:moveTo>
                    <a:lnTo>
                      <a:pt x="85" y="8"/>
                    </a:lnTo>
                    <a:lnTo>
                      <a:pt x="139" y="21"/>
                    </a:lnTo>
                    <a:lnTo>
                      <a:pt x="180" y="34"/>
                    </a:lnTo>
                    <a:lnTo>
                      <a:pt x="166" y="48"/>
                    </a:lnTo>
                    <a:lnTo>
                      <a:pt x="126" y="30"/>
                    </a:lnTo>
                    <a:lnTo>
                      <a:pt x="67" y="17"/>
                    </a:lnTo>
                    <a:lnTo>
                      <a:pt x="9" y="17"/>
                    </a:lnTo>
                    <a:lnTo>
                      <a:pt x="0" y="0"/>
                    </a:lnTo>
                  </a:path>
                </a:pathLst>
              </a:custGeom>
              <a:gradFill rotWithShape="0">
                <a:gsLst>
                  <a:gs pos="0">
                    <a:schemeClr val="bg1"/>
                  </a:gs>
                  <a:gs pos="50000">
                    <a:srgbClr val="FFFFFF"/>
                  </a:gs>
                  <a:gs pos="100000">
                    <a:schemeClr val="bg1"/>
                  </a:gs>
                </a:gsLst>
                <a:lin ang="0" scaled="1"/>
              </a:gradFill>
              <a:ln w="9525">
                <a:noFill/>
                <a:round/>
                <a:headEnd type="none" w="sm" len="sm"/>
                <a:tailEnd type="none" w="sm" len="sm"/>
              </a:ln>
            </p:spPr>
            <p:txBody>
              <a:bodyPr/>
              <a:lstStyle/>
              <a:p>
                <a:endParaRPr lang="uk-UA"/>
              </a:p>
            </p:txBody>
          </p:sp>
          <p:sp>
            <p:nvSpPr>
              <p:cNvPr id="3092" name="Freeform 20"/>
              <p:cNvSpPr>
                <a:spLocks/>
              </p:cNvSpPr>
              <p:nvPr/>
            </p:nvSpPr>
            <p:spPr bwMode="auto">
              <a:xfrm>
                <a:off x="322" y="3175"/>
                <a:ext cx="181" cy="49"/>
              </a:xfrm>
              <a:custGeom>
                <a:avLst/>
                <a:gdLst/>
                <a:ahLst/>
                <a:cxnLst>
                  <a:cxn ang="0">
                    <a:pos x="180" y="48"/>
                  </a:cxn>
                  <a:cxn ang="0">
                    <a:pos x="94" y="39"/>
                  </a:cxn>
                  <a:cxn ang="0">
                    <a:pos x="40" y="26"/>
                  </a:cxn>
                  <a:cxn ang="0">
                    <a:pos x="0" y="13"/>
                  </a:cxn>
                  <a:cxn ang="0">
                    <a:pos x="13" y="0"/>
                  </a:cxn>
                  <a:cxn ang="0">
                    <a:pos x="54" y="17"/>
                  </a:cxn>
                  <a:cxn ang="0">
                    <a:pos x="112" y="30"/>
                  </a:cxn>
                  <a:cxn ang="0">
                    <a:pos x="171" y="30"/>
                  </a:cxn>
                  <a:cxn ang="0">
                    <a:pos x="180" y="48"/>
                  </a:cxn>
                </a:cxnLst>
                <a:rect l="0" t="0" r="r" b="b"/>
                <a:pathLst>
                  <a:path w="181" h="49">
                    <a:moveTo>
                      <a:pt x="180" y="48"/>
                    </a:moveTo>
                    <a:lnTo>
                      <a:pt x="94" y="39"/>
                    </a:lnTo>
                    <a:lnTo>
                      <a:pt x="40" y="26"/>
                    </a:lnTo>
                    <a:lnTo>
                      <a:pt x="0" y="13"/>
                    </a:lnTo>
                    <a:lnTo>
                      <a:pt x="13" y="0"/>
                    </a:lnTo>
                    <a:lnTo>
                      <a:pt x="54" y="17"/>
                    </a:lnTo>
                    <a:lnTo>
                      <a:pt x="112" y="30"/>
                    </a:lnTo>
                    <a:lnTo>
                      <a:pt x="171" y="30"/>
                    </a:lnTo>
                    <a:lnTo>
                      <a:pt x="180" y="48"/>
                    </a:lnTo>
                  </a:path>
                </a:pathLst>
              </a:custGeom>
              <a:gradFill rotWithShape="0">
                <a:gsLst>
                  <a:gs pos="0">
                    <a:schemeClr val="bg1"/>
                  </a:gs>
                  <a:gs pos="50000">
                    <a:srgbClr val="FFFFFF"/>
                  </a:gs>
                  <a:gs pos="100000">
                    <a:schemeClr val="bg1"/>
                  </a:gs>
                </a:gsLst>
                <a:lin ang="0" scaled="1"/>
              </a:gradFill>
              <a:ln w="9525">
                <a:noFill/>
                <a:round/>
                <a:headEnd type="none" w="sm" len="sm"/>
                <a:tailEnd type="none" w="sm" len="sm"/>
              </a:ln>
            </p:spPr>
            <p:txBody>
              <a:bodyPr/>
              <a:lstStyle/>
              <a:p>
                <a:endParaRPr lang="uk-UA"/>
              </a:p>
            </p:txBody>
          </p:sp>
          <p:sp>
            <p:nvSpPr>
              <p:cNvPr id="3093" name="Freeform 21"/>
              <p:cNvSpPr>
                <a:spLocks/>
              </p:cNvSpPr>
              <p:nvPr/>
            </p:nvSpPr>
            <p:spPr bwMode="auto">
              <a:xfrm>
                <a:off x="516" y="3274"/>
                <a:ext cx="200" cy="230"/>
              </a:xfrm>
              <a:custGeom>
                <a:avLst/>
                <a:gdLst/>
                <a:ahLst/>
                <a:cxnLst>
                  <a:cxn ang="0">
                    <a:pos x="104" y="4"/>
                  </a:cxn>
                  <a:cxn ang="0">
                    <a:pos x="199" y="0"/>
                  </a:cxn>
                  <a:cxn ang="0">
                    <a:pos x="162" y="79"/>
                  </a:cxn>
                  <a:cxn ang="0">
                    <a:pos x="144" y="127"/>
                  </a:cxn>
                  <a:cxn ang="0">
                    <a:pos x="117" y="171"/>
                  </a:cxn>
                  <a:cxn ang="0">
                    <a:pos x="104" y="229"/>
                  </a:cxn>
                  <a:cxn ang="0">
                    <a:pos x="0" y="229"/>
                  </a:cxn>
                  <a:cxn ang="0">
                    <a:pos x="18" y="176"/>
                  </a:cxn>
                  <a:cxn ang="0">
                    <a:pos x="63" y="123"/>
                  </a:cxn>
                  <a:cxn ang="0">
                    <a:pos x="72" y="79"/>
                  </a:cxn>
                  <a:cxn ang="0">
                    <a:pos x="90" y="35"/>
                  </a:cxn>
                  <a:cxn ang="0">
                    <a:pos x="104" y="4"/>
                  </a:cxn>
                </a:cxnLst>
                <a:rect l="0" t="0" r="r" b="b"/>
                <a:pathLst>
                  <a:path w="200" h="230">
                    <a:moveTo>
                      <a:pt x="104" y="4"/>
                    </a:moveTo>
                    <a:lnTo>
                      <a:pt x="199" y="0"/>
                    </a:lnTo>
                    <a:lnTo>
                      <a:pt x="162" y="79"/>
                    </a:lnTo>
                    <a:lnTo>
                      <a:pt x="144" y="127"/>
                    </a:lnTo>
                    <a:lnTo>
                      <a:pt x="117" y="171"/>
                    </a:lnTo>
                    <a:lnTo>
                      <a:pt x="104" y="229"/>
                    </a:lnTo>
                    <a:lnTo>
                      <a:pt x="0" y="229"/>
                    </a:lnTo>
                    <a:lnTo>
                      <a:pt x="18" y="176"/>
                    </a:lnTo>
                    <a:lnTo>
                      <a:pt x="63" y="123"/>
                    </a:lnTo>
                    <a:lnTo>
                      <a:pt x="72" y="79"/>
                    </a:lnTo>
                    <a:lnTo>
                      <a:pt x="90" y="35"/>
                    </a:lnTo>
                    <a:lnTo>
                      <a:pt x="104" y="4"/>
                    </a:lnTo>
                  </a:path>
                </a:pathLst>
              </a:custGeom>
              <a:gradFill rotWithShape="0">
                <a:gsLst>
                  <a:gs pos="0">
                    <a:srgbClr val="B36666"/>
                  </a:gs>
                  <a:gs pos="100000">
                    <a:schemeClr val="bg1"/>
                  </a:gs>
                </a:gsLst>
                <a:lin ang="0" scaled="1"/>
              </a:gradFill>
              <a:ln w="9525">
                <a:noFill/>
                <a:round/>
                <a:headEnd type="none" w="sm" len="sm"/>
                <a:tailEnd type="none" w="sm" len="sm"/>
              </a:ln>
            </p:spPr>
            <p:txBody>
              <a:bodyPr/>
              <a:lstStyle/>
              <a:p>
                <a:endParaRPr lang="uk-UA"/>
              </a:p>
            </p:txBody>
          </p:sp>
        </p:grpSp>
        <p:grpSp>
          <p:nvGrpSpPr>
            <p:cNvPr id="3094" name="Group 22"/>
            <p:cNvGrpSpPr>
              <a:grpSpLocks/>
            </p:cNvGrpSpPr>
            <p:nvPr/>
          </p:nvGrpSpPr>
          <p:grpSpPr bwMode="auto">
            <a:xfrm>
              <a:off x="630" y="104"/>
              <a:ext cx="1005" cy="3081"/>
              <a:chOff x="630" y="104"/>
              <a:chExt cx="1005" cy="3081"/>
            </a:xfrm>
          </p:grpSpPr>
          <p:sp>
            <p:nvSpPr>
              <p:cNvPr id="3095" name="Freeform 23"/>
              <p:cNvSpPr>
                <a:spLocks/>
              </p:cNvSpPr>
              <p:nvPr/>
            </p:nvSpPr>
            <p:spPr bwMode="auto">
              <a:xfrm>
                <a:off x="873" y="104"/>
                <a:ext cx="762" cy="2316"/>
              </a:xfrm>
              <a:custGeom>
                <a:avLst/>
                <a:gdLst/>
                <a:ahLst/>
                <a:cxnLst>
                  <a:cxn ang="0">
                    <a:pos x="598" y="140"/>
                  </a:cxn>
                  <a:cxn ang="0">
                    <a:pos x="523" y="358"/>
                  </a:cxn>
                  <a:cxn ang="0">
                    <a:pos x="440" y="644"/>
                  </a:cxn>
                  <a:cxn ang="0">
                    <a:pos x="354" y="916"/>
                  </a:cxn>
                  <a:cxn ang="0">
                    <a:pos x="257" y="1286"/>
                  </a:cxn>
                  <a:cxn ang="0">
                    <a:pos x="130" y="1703"/>
                  </a:cxn>
                  <a:cxn ang="0">
                    <a:pos x="51" y="2079"/>
                  </a:cxn>
                  <a:cxn ang="0">
                    <a:pos x="15" y="2224"/>
                  </a:cxn>
                  <a:cxn ang="0">
                    <a:pos x="0" y="2315"/>
                  </a:cxn>
                  <a:cxn ang="0">
                    <a:pos x="63" y="2264"/>
                  </a:cxn>
                  <a:cxn ang="0">
                    <a:pos x="268" y="2103"/>
                  </a:cxn>
                  <a:cxn ang="0">
                    <a:pos x="124" y="2084"/>
                  </a:cxn>
                  <a:cxn ang="0">
                    <a:pos x="286" y="2088"/>
                  </a:cxn>
                  <a:cxn ang="0">
                    <a:pos x="313" y="2040"/>
                  </a:cxn>
                  <a:cxn ang="0">
                    <a:pos x="135" y="2042"/>
                  </a:cxn>
                  <a:cxn ang="0">
                    <a:pos x="322" y="2022"/>
                  </a:cxn>
                  <a:cxn ang="0">
                    <a:pos x="372" y="1941"/>
                  </a:cxn>
                  <a:cxn ang="0">
                    <a:pos x="162" y="1945"/>
                  </a:cxn>
                  <a:cxn ang="0">
                    <a:pos x="379" y="1923"/>
                  </a:cxn>
                  <a:cxn ang="0">
                    <a:pos x="426" y="1837"/>
                  </a:cxn>
                  <a:cxn ang="0">
                    <a:pos x="480" y="1712"/>
                  </a:cxn>
                  <a:cxn ang="0">
                    <a:pos x="526" y="1569"/>
                  </a:cxn>
                  <a:cxn ang="0">
                    <a:pos x="246" y="1587"/>
                  </a:cxn>
                  <a:cxn ang="0">
                    <a:pos x="530" y="1545"/>
                  </a:cxn>
                  <a:cxn ang="0">
                    <a:pos x="546" y="1497"/>
                  </a:cxn>
                  <a:cxn ang="0">
                    <a:pos x="284" y="1530"/>
                  </a:cxn>
                  <a:cxn ang="0">
                    <a:pos x="557" y="1475"/>
                  </a:cxn>
                  <a:cxn ang="0">
                    <a:pos x="602" y="1308"/>
                  </a:cxn>
                  <a:cxn ang="0">
                    <a:pos x="372" y="1358"/>
                  </a:cxn>
                  <a:cxn ang="0">
                    <a:pos x="611" y="1277"/>
                  </a:cxn>
                  <a:cxn ang="0">
                    <a:pos x="636" y="1204"/>
                  </a:cxn>
                  <a:cxn ang="0">
                    <a:pos x="381" y="1283"/>
                  </a:cxn>
                  <a:cxn ang="0">
                    <a:pos x="639" y="1182"/>
                  </a:cxn>
                  <a:cxn ang="0">
                    <a:pos x="654" y="1127"/>
                  </a:cxn>
                  <a:cxn ang="0">
                    <a:pos x="695" y="958"/>
                  </a:cxn>
                  <a:cxn ang="0">
                    <a:pos x="503" y="1042"/>
                  </a:cxn>
                  <a:cxn ang="0">
                    <a:pos x="700" y="923"/>
                  </a:cxn>
                  <a:cxn ang="0">
                    <a:pos x="758" y="679"/>
                  </a:cxn>
                  <a:cxn ang="0">
                    <a:pos x="541" y="743"/>
                  </a:cxn>
                  <a:cxn ang="0">
                    <a:pos x="758" y="655"/>
                  </a:cxn>
                  <a:cxn ang="0">
                    <a:pos x="758" y="479"/>
                  </a:cxn>
                  <a:cxn ang="0">
                    <a:pos x="575" y="560"/>
                  </a:cxn>
                  <a:cxn ang="0">
                    <a:pos x="761" y="433"/>
                  </a:cxn>
                  <a:cxn ang="0">
                    <a:pos x="761" y="261"/>
                  </a:cxn>
                  <a:cxn ang="0">
                    <a:pos x="727" y="149"/>
                  </a:cxn>
                  <a:cxn ang="0">
                    <a:pos x="661" y="0"/>
                  </a:cxn>
                  <a:cxn ang="0">
                    <a:pos x="598" y="140"/>
                  </a:cxn>
                </a:cxnLst>
                <a:rect l="0" t="0" r="r" b="b"/>
                <a:pathLst>
                  <a:path w="762" h="2316">
                    <a:moveTo>
                      <a:pt x="598" y="140"/>
                    </a:moveTo>
                    <a:lnTo>
                      <a:pt x="523" y="358"/>
                    </a:lnTo>
                    <a:lnTo>
                      <a:pt x="440" y="644"/>
                    </a:lnTo>
                    <a:lnTo>
                      <a:pt x="354" y="916"/>
                    </a:lnTo>
                    <a:lnTo>
                      <a:pt x="257" y="1286"/>
                    </a:lnTo>
                    <a:lnTo>
                      <a:pt x="130" y="1703"/>
                    </a:lnTo>
                    <a:lnTo>
                      <a:pt x="51" y="2079"/>
                    </a:lnTo>
                    <a:lnTo>
                      <a:pt x="15" y="2224"/>
                    </a:lnTo>
                    <a:lnTo>
                      <a:pt x="0" y="2315"/>
                    </a:lnTo>
                    <a:lnTo>
                      <a:pt x="63" y="2264"/>
                    </a:lnTo>
                    <a:lnTo>
                      <a:pt x="268" y="2103"/>
                    </a:lnTo>
                    <a:lnTo>
                      <a:pt x="124" y="2084"/>
                    </a:lnTo>
                    <a:lnTo>
                      <a:pt x="286" y="2088"/>
                    </a:lnTo>
                    <a:lnTo>
                      <a:pt x="313" y="2040"/>
                    </a:lnTo>
                    <a:lnTo>
                      <a:pt x="135" y="2042"/>
                    </a:lnTo>
                    <a:lnTo>
                      <a:pt x="322" y="2022"/>
                    </a:lnTo>
                    <a:lnTo>
                      <a:pt x="372" y="1941"/>
                    </a:lnTo>
                    <a:lnTo>
                      <a:pt x="162" y="1945"/>
                    </a:lnTo>
                    <a:lnTo>
                      <a:pt x="379" y="1923"/>
                    </a:lnTo>
                    <a:lnTo>
                      <a:pt x="426" y="1837"/>
                    </a:lnTo>
                    <a:lnTo>
                      <a:pt x="480" y="1712"/>
                    </a:lnTo>
                    <a:lnTo>
                      <a:pt x="526" y="1569"/>
                    </a:lnTo>
                    <a:lnTo>
                      <a:pt x="246" y="1587"/>
                    </a:lnTo>
                    <a:lnTo>
                      <a:pt x="530" y="1545"/>
                    </a:lnTo>
                    <a:lnTo>
                      <a:pt x="546" y="1497"/>
                    </a:lnTo>
                    <a:lnTo>
                      <a:pt x="284" y="1530"/>
                    </a:lnTo>
                    <a:lnTo>
                      <a:pt x="557" y="1475"/>
                    </a:lnTo>
                    <a:lnTo>
                      <a:pt x="602" y="1308"/>
                    </a:lnTo>
                    <a:lnTo>
                      <a:pt x="372" y="1358"/>
                    </a:lnTo>
                    <a:lnTo>
                      <a:pt x="611" y="1277"/>
                    </a:lnTo>
                    <a:lnTo>
                      <a:pt x="636" y="1204"/>
                    </a:lnTo>
                    <a:lnTo>
                      <a:pt x="381" y="1283"/>
                    </a:lnTo>
                    <a:lnTo>
                      <a:pt x="639" y="1182"/>
                    </a:lnTo>
                    <a:lnTo>
                      <a:pt x="654" y="1127"/>
                    </a:lnTo>
                    <a:lnTo>
                      <a:pt x="695" y="958"/>
                    </a:lnTo>
                    <a:lnTo>
                      <a:pt x="503" y="1042"/>
                    </a:lnTo>
                    <a:lnTo>
                      <a:pt x="700" y="923"/>
                    </a:lnTo>
                    <a:lnTo>
                      <a:pt x="758" y="679"/>
                    </a:lnTo>
                    <a:lnTo>
                      <a:pt x="541" y="743"/>
                    </a:lnTo>
                    <a:lnTo>
                      <a:pt x="758" y="655"/>
                    </a:lnTo>
                    <a:lnTo>
                      <a:pt x="758" y="479"/>
                    </a:lnTo>
                    <a:lnTo>
                      <a:pt x="575" y="560"/>
                    </a:lnTo>
                    <a:lnTo>
                      <a:pt x="761" y="433"/>
                    </a:lnTo>
                    <a:lnTo>
                      <a:pt x="761" y="261"/>
                    </a:lnTo>
                    <a:lnTo>
                      <a:pt x="727" y="149"/>
                    </a:lnTo>
                    <a:lnTo>
                      <a:pt x="661" y="0"/>
                    </a:lnTo>
                    <a:lnTo>
                      <a:pt x="598" y="140"/>
                    </a:lnTo>
                  </a:path>
                </a:pathLst>
              </a:custGeom>
              <a:gradFill rotWithShape="0">
                <a:gsLst>
                  <a:gs pos="0">
                    <a:srgbClr val="A64C4C"/>
                  </a:gs>
                  <a:gs pos="100000">
                    <a:schemeClr val="bg1"/>
                  </a:gs>
                </a:gsLst>
                <a:lin ang="0" scaled="1"/>
              </a:gradFill>
              <a:ln w="9525">
                <a:noFill/>
                <a:round/>
                <a:headEnd type="none" w="sm" len="sm"/>
                <a:tailEnd type="none" w="sm" len="sm"/>
              </a:ln>
            </p:spPr>
            <p:txBody>
              <a:bodyPr/>
              <a:lstStyle/>
              <a:p>
                <a:endParaRPr lang="uk-UA"/>
              </a:p>
            </p:txBody>
          </p:sp>
          <p:sp>
            <p:nvSpPr>
              <p:cNvPr id="3096" name="Freeform 24"/>
              <p:cNvSpPr>
                <a:spLocks/>
              </p:cNvSpPr>
              <p:nvPr/>
            </p:nvSpPr>
            <p:spPr bwMode="auto">
              <a:xfrm>
                <a:off x="630" y="114"/>
                <a:ext cx="915" cy="3071"/>
              </a:xfrm>
              <a:custGeom>
                <a:avLst/>
                <a:gdLst/>
                <a:ahLst/>
                <a:cxnLst>
                  <a:cxn ang="0">
                    <a:pos x="0" y="3070"/>
                  </a:cxn>
                  <a:cxn ang="0">
                    <a:pos x="372" y="1696"/>
                  </a:cxn>
                  <a:cxn ang="0">
                    <a:pos x="432" y="1458"/>
                  </a:cxn>
                  <a:cxn ang="0">
                    <a:pos x="484" y="1276"/>
                  </a:cxn>
                  <a:cxn ang="0">
                    <a:pos x="570" y="982"/>
                  </a:cxn>
                  <a:cxn ang="0">
                    <a:pos x="670" y="658"/>
                  </a:cxn>
                  <a:cxn ang="0">
                    <a:pos x="782" y="316"/>
                  </a:cxn>
                  <a:cxn ang="0">
                    <a:pos x="844" y="144"/>
                  </a:cxn>
                  <a:cxn ang="0">
                    <a:pos x="888" y="42"/>
                  </a:cxn>
                  <a:cxn ang="0">
                    <a:pos x="914" y="0"/>
                  </a:cxn>
                  <a:cxn ang="0">
                    <a:pos x="866" y="116"/>
                  </a:cxn>
                  <a:cxn ang="0">
                    <a:pos x="806" y="296"/>
                  </a:cxn>
                  <a:cxn ang="0">
                    <a:pos x="520" y="1230"/>
                  </a:cxn>
                  <a:cxn ang="0">
                    <a:pos x="442" y="1518"/>
                  </a:cxn>
                  <a:cxn ang="0">
                    <a:pos x="378" y="1774"/>
                  </a:cxn>
                  <a:cxn ang="0">
                    <a:pos x="314" y="2028"/>
                  </a:cxn>
                  <a:cxn ang="0">
                    <a:pos x="266" y="2238"/>
                  </a:cxn>
                  <a:cxn ang="0">
                    <a:pos x="258" y="2294"/>
                  </a:cxn>
                  <a:cxn ang="0">
                    <a:pos x="186" y="2558"/>
                  </a:cxn>
                  <a:cxn ang="0">
                    <a:pos x="50" y="3070"/>
                  </a:cxn>
                  <a:cxn ang="0">
                    <a:pos x="0" y="3070"/>
                  </a:cxn>
                </a:cxnLst>
                <a:rect l="0" t="0" r="r" b="b"/>
                <a:pathLst>
                  <a:path w="915" h="3071">
                    <a:moveTo>
                      <a:pt x="0" y="3070"/>
                    </a:moveTo>
                    <a:lnTo>
                      <a:pt x="372" y="1696"/>
                    </a:lnTo>
                    <a:lnTo>
                      <a:pt x="432" y="1458"/>
                    </a:lnTo>
                    <a:lnTo>
                      <a:pt x="484" y="1276"/>
                    </a:lnTo>
                    <a:lnTo>
                      <a:pt x="570" y="982"/>
                    </a:lnTo>
                    <a:lnTo>
                      <a:pt x="670" y="658"/>
                    </a:lnTo>
                    <a:lnTo>
                      <a:pt x="782" y="316"/>
                    </a:lnTo>
                    <a:lnTo>
                      <a:pt x="844" y="144"/>
                    </a:lnTo>
                    <a:lnTo>
                      <a:pt x="888" y="42"/>
                    </a:lnTo>
                    <a:lnTo>
                      <a:pt x="914" y="0"/>
                    </a:lnTo>
                    <a:lnTo>
                      <a:pt x="866" y="116"/>
                    </a:lnTo>
                    <a:lnTo>
                      <a:pt x="806" y="296"/>
                    </a:lnTo>
                    <a:lnTo>
                      <a:pt x="520" y="1230"/>
                    </a:lnTo>
                    <a:lnTo>
                      <a:pt x="442" y="1518"/>
                    </a:lnTo>
                    <a:lnTo>
                      <a:pt x="378" y="1774"/>
                    </a:lnTo>
                    <a:lnTo>
                      <a:pt x="314" y="2028"/>
                    </a:lnTo>
                    <a:lnTo>
                      <a:pt x="266" y="2238"/>
                    </a:lnTo>
                    <a:lnTo>
                      <a:pt x="258" y="2294"/>
                    </a:lnTo>
                    <a:lnTo>
                      <a:pt x="186" y="2558"/>
                    </a:lnTo>
                    <a:lnTo>
                      <a:pt x="50" y="3070"/>
                    </a:lnTo>
                    <a:lnTo>
                      <a:pt x="0" y="3070"/>
                    </a:lnTo>
                  </a:path>
                </a:pathLst>
              </a:custGeom>
              <a:gradFill rotWithShape="0">
                <a:gsLst>
                  <a:gs pos="0">
                    <a:srgbClr val="FFFFFF"/>
                  </a:gs>
                  <a:gs pos="100000">
                    <a:schemeClr val="bg1"/>
                  </a:gs>
                </a:gsLst>
                <a:lin ang="2700000" scaled="1"/>
              </a:gradFill>
              <a:ln w="9525">
                <a:noFill/>
                <a:round/>
                <a:headEnd type="none" w="sm" len="sm"/>
                <a:tailEnd type="none" w="sm" len="sm"/>
              </a:ln>
            </p:spPr>
            <p:txBody>
              <a:bodyPr/>
              <a:lstStyle/>
              <a:p>
                <a:endParaRPr lang="uk-UA"/>
              </a:p>
            </p:txBody>
          </p:sp>
        </p:grpSp>
      </p:grpSp>
      <p:sp>
        <p:nvSpPr>
          <p:cNvPr id="3099" name="Rectangle 27"/>
          <p:cNvSpPr>
            <a:spLocks noGrp="1" noChangeArrowheads="1"/>
          </p:cNvSpPr>
          <p:nvPr>
            <p:ph type="dt" sz="quarter" idx="2"/>
          </p:nvPr>
        </p:nvSpPr>
        <p:spPr>
          <a:xfrm>
            <a:off x="228600" y="6261100"/>
            <a:ext cx="2527300" cy="457200"/>
          </a:xfrm>
        </p:spPr>
        <p:txBody>
          <a:bodyPr/>
          <a:lstStyle>
            <a:lvl1pPr>
              <a:defRPr/>
            </a:lvl1pPr>
          </a:lstStyle>
          <a:p>
            <a:endParaRPr lang="ru-RU"/>
          </a:p>
        </p:txBody>
      </p:sp>
      <p:sp>
        <p:nvSpPr>
          <p:cNvPr id="3100" name="Rectangle 28"/>
          <p:cNvSpPr>
            <a:spLocks noGrp="1" noChangeArrowheads="1"/>
          </p:cNvSpPr>
          <p:nvPr>
            <p:ph type="ftr" sz="quarter" idx="3"/>
          </p:nvPr>
        </p:nvSpPr>
        <p:spPr>
          <a:xfrm>
            <a:off x="2925763" y="6272213"/>
            <a:ext cx="3457575" cy="457200"/>
          </a:xfrm>
        </p:spPr>
        <p:txBody>
          <a:bodyPr/>
          <a:lstStyle>
            <a:lvl1pPr>
              <a:defRPr/>
            </a:lvl1pPr>
          </a:lstStyle>
          <a:p>
            <a:endParaRPr lang="ru-RU"/>
          </a:p>
        </p:txBody>
      </p:sp>
      <p:sp>
        <p:nvSpPr>
          <p:cNvPr id="3101" name="Rectangle 29"/>
          <p:cNvSpPr>
            <a:spLocks noGrp="1" noChangeArrowheads="1"/>
          </p:cNvSpPr>
          <p:nvPr>
            <p:ph type="sldNum" sz="quarter" idx="4"/>
          </p:nvPr>
        </p:nvSpPr>
        <p:spPr>
          <a:xfrm>
            <a:off x="6553200" y="6248400"/>
            <a:ext cx="2443163" cy="457200"/>
          </a:xfrm>
        </p:spPr>
        <p:txBody>
          <a:bodyPr/>
          <a:lstStyle>
            <a:lvl1pPr>
              <a:defRPr/>
            </a:lvl1pPr>
          </a:lstStyle>
          <a:p>
            <a:endParaRPr lang="ru-RU"/>
          </a:p>
        </p:txBody>
      </p:sp>
      <p:sp>
        <p:nvSpPr>
          <p:cNvPr id="3103" name="Rectangle 31"/>
          <p:cNvSpPr>
            <a:spLocks noGrp="1" noChangeArrowheads="1"/>
          </p:cNvSpPr>
          <p:nvPr>
            <p:ph type="subTitle" sz="quarter" idx="1"/>
          </p:nvPr>
        </p:nvSpPr>
        <p:spPr>
          <a:xfrm>
            <a:off x="1371600" y="3886200"/>
            <a:ext cx="6400800" cy="1752600"/>
          </a:xfrm>
          <a:ln w="12700" cap="sq">
            <a:headEnd type="none" w="sm" len="sm"/>
            <a:tailEnd type="none" w="sm" len="sm"/>
          </a:ln>
        </p:spPr>
        <p:txBody>
          <a:bodyPr lIns="91440" tIns="45720" rIns="91440" bIns="45720"/>
          <a:lstStyle>
            <a:lvl1pPr marL="0" indent="0" algn="ctr">
              <a:buFontTx/>
              <a:buNone/>
              <a:defRPr/>
            </a:lvl1pPr>
          </a:lstStyle>
          <a:p>
            <a:r>
              <a:rPr lang="ru-RU"/>
              <a:t>Образец подзаголовка</a:t>
            </a:r>
          </a:p>
        </p:txBody>
      </p:sp>
      <p:sp>
        <p:nvSpPr>
          <p:cNvPr id="3104" name="Rectangle 32"/>
          <p:cNvSpPr>
            <a:spLocks noGrp="1" noChangeArrowheads="1"/>
          </p:cNvSpPr>
          <p:nvPr>
            <p:ph type="ctrTitle" sz="quarter"/>
          </p:nvPr>
        </p:nvSpPr>
        <p:spPr>
          <a:xfrm>
            <a:off x="685800" y="2286000"/>
            <a:ext cx="7772400" cy="1143000"/>
          </a:xfrm>
          <a:ln w="12700" cap="sq">
            <a:headEnd type="none" w="sm" len="sm"/>
            <a:tailEnd type="none" w="sm" len="sm"/>
          </a:ln>
        </p:spPr>
        <p:txBody>
          <a:bodyPr lIns="91440" tIns="45720" rIns="91440" bIns="45720"/>
          <a:lstStyle>
            <a:lvl1pPr>
              <a:defRPr/>
            </a:lvl1pPr>
          </a:lstStyle>
          <a:p>
            <a:r>
              <a:rPr lang="ru-RU"/>
              <a:t>Образец заголовка</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uk-UA"/>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4" name="Дата 3"/>
          <p:cNvSpPr>
            <a:spLocks noGrp="1"/>
          </p:cNvSpPr>
          <p:nvPr>
            <p:ph type="dt" sz="half" idx="10"/>
          </p:nvPr>
        </p:nvSpPr>
        <p:spPr/>
        <p:txBody>
          <a:bodyPr/>
          <a:lstStyle>
            <a:lvl1pPr>
              <a:defRPr/>
            </a:lvl1pPr>
          </a:lstStyle>
          <a:p>
            <a:endParaRPr lang="ru-RU"/>
          </a:p>
        </p:txBody>
      </p:sp>
      <p:sp>
        <p:nvSpPr>
          <p:cNvPr id="5" name="Нижний колонтитул 4"/>
          <p:cNvSpPr>
            <a:spLocks noGrp="1"/>
          </p:cNvSpPr>
          <p:nvPr>
            <p:ph type="ftr" sz="quarter" idx="11"/>
          </p:nvPr>
        </p:nvSpPr>
        <p:spPr/>
        <p:txBody>
          <a:bodyPr/>
          <a:lstStyle>
            <a:lvl1pPr>
              <a:defRPr/>
            </a:lvl1pPr>
          </a:lstStyle>
          <a:p>
            <a:endParaRPr lang="ru-RU"/>
          </a:p>
        </p:txBody>
      </p:sp>
      <p:sp>
        <p:nvSpPr>
          <p:cNvPr id="6" name="Номер слайда 5"/>
          <p:cNvSpPr>
            <a:spLocks noGrp="1"/>
          </p:cNvSpPr>
          <p:nvPr>
            <p:ph type="sldNum" sz="quarter" idx="12"/>
          </p:nvPr>
        </p:nvSpPr>
        <p:spPr/>
        <p:txBody>
          <a:bodyPr/>
          <a:lstStyle>
            <a:lvl1pPr>
              <a:defRPr/>
            </a:lvl1pPr>
          </a:lstStyle>
          <a:p>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784975" y="122238"/>
            <a:ext cx="2200275" cy="6100762"/>
          </a:xfrm>
        </p:spPr>
        <p:txBody>
          <a:bodyPr vert="eaVert"/>
          <a:lstStyle/>
          <a:p>
            <a:r>
              <a:rPr lang="ru-RU" smtClean="0"/>
              <a:t>Образец заголовка</a:t>
            </a:r>
            <a:endParaRPr lang="uk-UA"/>
          </a:p>
        </p:txBody>
      </p:sp>
      <p:sp>
        <p:nvSpPr>
          <p:cNvPr id="3" name="Вертикальный текст 2"/>
          <p:cNvSpPr>
            <a:spLocks noGrp="1"/>
          </p:cNvSpPr>
          <p:nvPr>
            <p:ph type="body" orient="vert" idx="1"/>
          </p:nvPr>
        </p:nvSpPr>
        <p:spPr>
          <a:xfrm>
            <a:off x="182563" y="122238"/>
            <a:ext cx="6450012" cy="6100762"/>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4" name="Дата 3"/>
          <p:cNvSpPr>
            <a:spLocks noGrp="1"/>
          </p:cNvSpPr>
          <p:nvPr>
            <p:ph type="dt" sz="half" idx="10"/>
          </p:nvPr>
        </p:nvSpPr>
        <p:spPr/>
        <p:txBody>
          <a:bodyPr/>
          <a:lstStyle>
            <a:lvl1pPr>
              <a:defRPr/>
            </a:lvl1pPr>
          </a:lstStyle>
          <a:p>
            <a:endParaRPr lang="ru-RU"/>
          </a:p>
        </p:txBody>
      </p:sp>
      <p:sp>
        <p:nvSpPr>
          <p:cNvPr id="5" name="Нижний колонтитул 4"/>
          <p:cNvSpPr>
            <a:spLocks noGrp="1"/>
          </p:cNvSpPr>
          <p:nvPr>
            <p:ph type="ftr" sz="quarter" idx="11"/>
          </p:nvPr>
        </p:nvSpPr>
        <p:spPr/>
        <p:txBody>
          <a:bodyPr/>
          <a:lstStyle>
            <a:lvl1pPr>
              <a:defRPr/>
            </a:lvl1pPr>
          </a:lstStyle>
          <a:p>
            <a:endParaRPr lang="ru-RU"/>
          </a:p>
        </p:txBody>
      </p:sp>
      <p:sp>
        <p:nvSpPr>
          <p:cNvPr id="6" name="Номер слайда 5"/>
          <p:cNvSpPr>
            <a:spLocks noGrp="1"/>
          </p:cNvSpPr>
          <p:nvPr>
            <p:ph type="sldNum" sz="quarter" idx="12"/>
          </p:nvPr>
        </p:nvSpPr>
        <p:spPr/>
        <p:txBody>
          <a:bodyPr/>
          <a:lstStyle>
            <a:lvl1pPr>
              <a:defRPr/>
            </a:lvl1pPr>
          </a:lstStyle>
          <a:p>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uk-UA"/>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4" name="Дата 3"/>
          <p:cNvSpPr>
            <a:spLocks noGrp="1"/>
          </p:cNvSpPr>
          <p:nvPr>
            <p:ph type="dt" sz="half" idx="10"/>
          </p:nvPr>
        </p:nvSpPr>
        <p:spPr/>
        <p:txBody>
          <a:bodyPr/>
          <a:lstStyle>
            <a:lvl1pPr>
              <a:defRPr/>
            </a:lvl1pPr>
          </a:lstStyle>
          <a:p>
            <a:endParaRPr lang="ru-RU"/>
          </a:p>
        </p:txBody>
      </p:sp>
      <p:sp>
        <p:nvSpPr>
          <p:cNvPr id="5" name="Нижний колонтитул 4"/>
          <p:cNvSpPr>
            <a:spLocks noGrp="1"/>
          </p:cNvSpPr>
          <p:nvPr>
            <p:ph type="ftr" sz="quarter" idx="11"/>
          </p:nvPr>
        </p:nvSpPr>
        <p:spPr/>
        <p:txBody>
          <a:bodyPr/>
          <a:lstStyle>
            <a:lvl1pPr>
              <a:defRPr/>
            </a:lvl1pPr>
          </a:lstStyle>
          <a:p>
            <a:endParaRPr lang="ru-RU"/>
          </a:p>
        </p:txBody>
      </p:sp>
      <p:sp>
        <p:nvSpPr>
          <p:cNvPr id="6" name="Номер слайда 5"/>
          <p:cNvSpPr>
            <a:spLocks noGrp="1"/>
          </p:cNvSpPr>
          <p:nvPr>
            <p:ph type="sldNum" sz="quarter" idx="12"/>
          </p:nvPr>
        </p:nvSpPr>
        <p:spPr/>
        <p:txBody>
          <a:bodyPr/>
          <a:lstStyle>
            <a:lvl1pPr>
              <a:defRPr/>
            </a:lvl1pPr>
          </a:lstStyle>
          <a:p>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uk-UA"/>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Дата 3"/>
          <p:cNvSpPr>
            <a:spLocks noGrp="1"/>
          </p:cNvSpPr>
          <p:nvPr>
            <p:ph type="dt" sz="half" idx="10"/>
          </p:nvPr>
        </p:nvSpPr>
        <p:spPr/>
        <p:txBody>
          <a:bodyPr/>
          <a:lstStyle>
            <a:lvl1pPr>
              <a:defRPr/>
            </a:lvl1pPr>
          </a:lstStyle>
          <a:p>
            <a:endParaRPr lang="ru-RU"/>
          </a:p>
        </p:txBody>
      </p:sp>
      <p:sp>
        <p:nvSpPr>
          <p:cNvPr id="5" name="Нижний колонтитул 4"/>
          <p:cNvSpPr>
            <a:spLocks noGrp="1"/>
          </p:cNvSpPr>
          <p:nvPr>
            <p:ph type="ftr" sz="quarter" idx="11"/>
          </p:nvPr>
        </p:nvSpPr>
        <p:spPr/>
        <p:txBody>
          <a:bodyPr/>
          <a:lstStyle>
            <a:lvl1pPr>
              <a:defRPr/>
            </a:lvl1pPr>
          </a:lstStyle>
          <a:p>
            <a:endParaRPr lang="ru-RU"/>
          </a:p>
        </p:txBody>
      </p:sp>
      <p:sp>
        <p:nvSpPr>
          <p:cNvPr id="6" name="Номер слайда 5"/>
          <p:cNvSpPr>
            <a:spLocks noGrp="1"/>
          </p:cNvSpPr>
          <p:nvPr>
            <p:ph type="sldNum" sz="quarter" idx="12"/>
          </p:nvPr>
        </p:nvSpPr>
        <p:spPr/>
        <p:txBody>
          <a:bodyPr/>
          <a:lstStyle>
            <a:lvl1pPr>
              <a:defRPr/>
            </a:lvl1pPr>
          </a:lstStyle>
          <a:p>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uk-UA"/>
          </a:p>
        </p:txBody>
      </p:sp>
      <p:sp>
        <p:nvSpPr>
          <p:cNvPr id="3" name="Содержимое 2"/>
          <p:cNvSpPr>
            <a:spLocks noGrp="1"/>
          </p:cNvSpPr>
          <p:nvPr>
            <p:ph sz="half" idx="1"/>
          </p:nvPr>
        </p:nvSpPr>
        <p:spPr>
          <a:xfrm>
            <a:off x="190500" y="1447800"/>
            <a:ext cx="4311650" cy="4775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4" name="Содержимое 3"/>
          <p:cNvSpPr>
            <a:spLocks noGrp="1"/>
          </p:cNvSpPr>
          <p:nvPr>
            <p:ph sz="half" idx="2"/>
          </p:nvPr>
        </p:nvSpPr>
        <p:spPr>
          <a:xfrm>
            <a:off x="4654550" y="1447800"/>
            <a:ext cx="4311650" cy="4775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5" name="Дата 4"/>
          <p:cNvSpPr>
            <a:spLocks noGrp="1"/>
          </p:cNvSpPr>
          <p:nvPr>
            <p:ph type="dt" sz="half" idx="10"/>
          </p:nvPr>
        </p:nvSpPr>
        <p:spPr/>
        <p:txBody>
          <a:bodyPr/>
          <a:lstStyle>
            <a:lvl1pPr>
              <a:defRPr/>
            </a:lvl1pPr>
          </a:lstStyle>
          <a:p>
            <a:endParaRPr lang="ru-RU"/>
          </a:p>
        </p:txBody>
      </p:sp>
      <p:sp>
        <p:nvSpPr>
          <p:cNvPr id="6" name="Нижний колонтитул 5"/>
          <p:cNvSpPr>
            <a:spLocks noGrp="1"/>
          </p:cNvSpPr>
          <p:nvPr>
            <p:ph type="ftr" sz="quarter" idx="11"/>
          </p:nvPr>
        </p:nvSpPr>
        <p:spPr/>
        <p:txBody>
          <a:bodyPr/>
          <a:lstStyle>
            <a:lvl1pPr>
              <a:defRPr/>
            </a:lvl1pPr>
          </a:lstStyle>
          <a:p>
            <a:endParaRPr lang="ru-RU"/>
          </a:p>
        </p:txBody>
      </p:sp>
      <p:sp>
        <p:nvSpPr>
          <p:cNvPr id="7" name="Номер слайда 6"/>
          <p:cNvSpPr>
            <a:spLocks noGrp="1"/>
          </p:cNvSpPr>
          <p:nvPr>
            <p:ph type="sldNum" sz="quarter" idx="12"/>
          </p:nvPr>
        </p:nvSpPr>
        <p:spPr/>
        <p:txBody>
          <a:bodyPr/>
          <a:lstStyle>
            <a:lvl1pPr>
              <a:defRPr/>
            </a:lvl1pPr>
          </a:lstStyle>
          <a:p>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lvl1pPr>
              <a:defRPr/>
            </a:lvl1pPr>
          </a:lstStyle>
          <a:p>
            <a:r>
              <a:rPr lang="ru-RU" smtClean="0"/>
              <a:t>Образец заголовка</a:t>
            </a:r>
            <a:endParaRPr lang="uk-UA"/>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7" name="Дата 6"/>
          <p:cNvSpPr>
            <a:spLocks noGrp="1"/>
          </p:cNvSpPr>
          <p:nvPr>
            <p:ph type="dt" sz="half" idx="10"/>
          </p:nvPr>
        </p:nvSpPr>
        <p:spPr/>
        <p:txBody>
          <a:bodyPr/>
          <a:lstStyle>
            <a:lvl1pPr>
              <a:defRPr/>
            </a:lvl1pPr>
          </a:lstStyle>
          <a:p>
            <a:endParaRPr lang="ru-RU"/>
          </a:p>
        </p:txBody>
      </p:sp>
      <p:sp>
        <p:nvSpPr>
          <p:cNvPr id="8" name="Нижний колонтитул 7"/>
          <p:cNvSpPr>
            <a:spLocks noGrp="1"/>
          </p:cNvSpPr>
          <p:nvPr>
            <p:ph type="ftr" sz="quarter" idx="11"/>
          </p:nvPr>
        </p:nvSpPr>
        <p:spPr/>
        <p:txBody>
          <a:bodyPr/>
          <a:lstStyle>
            <a:lvl1pPr>
              <a:defRPr/>
            </a:lvl1pPr>
          </a:lstStyle>
          <a:p>
            <a:endParaRPr lang="ru-RU"/>
          </a:p>
        </p:txBody>
      </p:sp>
      <p:sp>
        <p:nvSpPr>
          <p:cNvPr id="9" name="Номер слайда 8"/>
          <p:cNvSpPr>
            <a:spLocks noGrp="1"/>
          </p:cNvSpPr>
          <p:nvPr>
            <p:ph type="sldNum" sz="quarter" idx="12"/>
          </p:nvPr>
        </p:nvSpPr>
        <p:spPr/>
        <p:txBody>
          <a:bodyPr/>
          <a:lstStyle>
            <a:lvl1pPr>
              <a:defRPr/>
            </a:lvl1pPr>
          </a:lstStyle>
          <a:p>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uk-UA"/>
          </a:p>
        </p:txBody>
      </p:sp>
      <p:sp>
        <p:nvSpPr>
          <p:cNvPr id="3" name="Дата 2"/>
          <p:cNvSpPr>
            <a:spLocks noGrp="1"/>
          </p:cNvSpPr>
          <p:nvPr>
            <p:ph type="dt" sz="half" idx="10"/>
          </p:nvPr>
        </p:nvSpPr>
        <p:spPr/>
        <p:txBody>
          <a:bodyPr/>
          <a:lstStyle>
            <a:lvl1pPr>
              <a:defRPr/>
            </a:lvl1pPr>
          </a:lstStyle>
          <a:p>
            <a:endParaRPr lang="ru-RU"/>
          </a:p>
        </p:txBody>
      </p:sp>
      <p:sp>
        <p:nvSpPr>
          <p:cNvPr id="4" name="Нижний колонтитул 3"/>
          <p:cNvSpPr>
            <a:spLocks noGrp="1"/>
          </p:cNvSpPr>
          <p:nvPr>
            <p:ph type="ftr" sz="quarter" idx="11"/>
          </p:nvPr>
        </p:nvSpPr>
        <p:spPr/>
        <p:txBody>
          <a:bodyPr/>
          <a:lstStyle>
            <a:lvl1pPr>
              <a:defRPr/>
            </a:lvl1pPr>
          </a:lstStyle>
          <a:p>
            <a:endParaRPr lang="ru-RU"/>
          </a:p>
        </p:txBody>
      </p:sp>
      <p:sp>
        <p:nvSpPr>
          <p:cNvPr id="5" name="Номер слайда 4"/>
          <p:cNvSpPr>
            <a:spLocks noGrp="1"/>
          </p:cNvSpPr>
          <p:nvPr>
            <p:ph type="sldNum" sz="quarter" idx="12"/>
          </p:nvPr>
        </p:nvSpPr>
        <p:spPr/>
        <p:txBody>
          <a:bodyPr/>
          <a:lstStyle>
            <a:lvl1pPr>
              <a:defRPr/>
            </a:lvl1pPr>
          </a:lstStyle>
          <a:p>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lvl1pPr>
              <a:defRPr/>
            </a:lvl1pPr>
          </a:lstStyle>
          <a:p>
            <a:endParaRPr lang="ru-RU"/>
          </a:p>
        </p:txBody>
      </p:sp>
      <p:sp>
        <p:nvSpPr>
          <p:cNvPr id="3" name="Нижний колонтитул 2"/>
          <p:cNvSpPr>
            <a:spLocks noGrp="1"/>
          </p:cNvSpPr>
          <p:nvPr>
            <p:ph type="ftr" sz="quarter" idx="11"/>
          </p:nvPr>
        </p:nvSpPr>
        <p:spPr/>
        <p:txBody>
          <a:bodyPr/>
          <a:lstStyle>
            <a:lvl1pPr>
              <a:defRPr/>
            </a:lvl1pPr>
          </a:lstStyle>
          <a:p>
            <a:endParaRPr lang="ru-RU"/>
          </a:p>
        </p:txBody>
      </p:sp>
      <p:sp>
        <p:nvSpPr>
          <p:cNvPr id="4" name="Номер слайда 3"/>
          <p:cNvSpPr>
            <a:spLocks noGrp="1"/>
          </p:cNvSpPr>
          <p:nvPr>
            <p:ph type="sldNum" sz="quarter" idx="12"/>
          </p:nvPr>
        </p:nvSpPr>
        <p:spPr/>
        <p:txBody>
          <a:bodyPr/>
          <a:lstStyle>
            <a:lvl1pPr>
              <a:defRPr/>
            </a:lvl1pPr>
          </a:lstStyle>
          <a:p>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uk-UA"/>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lvl1pPr>
              <a:defRPr/>
            </a:lvl1pPr>
          </a:lstStyle>
          <a:p>
            <a:endParaRPr lang="ru-RU"/>
          </a:p>
        </p:txBody>
      </p:sp>
      <p:sp>
        <p:nvSpPr>
          <p:cNvPr id="6" name="Нижний колонтитул 5"/>
          <p:cNvSpPr>
            <a:spLocks noGrp="1"/>
          </p:cNvSpPr>
          <p:nvPr>
            <p:ph type="ftr" sz="quarter" idx="11"/>
          </p:nvPr>
        </p:nvSpPr>
        <p:spPr/>
        <p:txBody>
          <a:bodyPr/>
          <a:lstStyle>
            <a:lvl1pPr>
              <a:defRPr/>
            </a:lvl1pPr>
          </a:lstStyle>
          <a:p>
            <a:endParaRPr lang="ru-RU"/>
          </a:p>
        </p:txBody>
      </p:sp>
      <p:sp>
        <p:nvSpPr>
          <p:cNvPr id="7" name="Номер слайда 6"/>
          <p:cNvSpPr>
            <a:spLocks noGrp="1"/>
          </p:cNvSpPr>
          <p:nvPr>
            <p:ph type="sldNum" sz="quarter" idx="12"/>
          </p:nvPr>
        </p:nvSpPr>
        <p:spPr/>
        <p:txBody>
          <a:bodyPr/>
          <a:lstStyle>
            <a:lvl1pPr>
              <a:defRPr/>
            </a:lvl1pPr>
          </a:lstStyle>
          <a:p>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uk-UA"/>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uk-UA"/>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lvl1pPr>
              <a:defRPr/>
            </a:lvl1pPr>
          </a:lstStyle>
          <a:p>
            <a:endParaRPr lang="ru-RU"/>
          </a:p>
        </p:txBody>
      </p:sp>
      <p:sp>
        <p:nvSpPr>
          <p:cNvPr id="6" name="Нижний колонтитул 5"/>
          <p:cNvSpPr>
            <a:spLocks noGrp="1"/>
          </p:cNvSpPr>
          <p:nvPr>
            <p:ph type="ftr" sz="quarter" idx="11"/>
          </p:nvPr>
        </p:nvSpPr>
        <p:spPr/>
        <p:txBody>
          <a:bodyPr/>
          <a:lstStyle>
            <a:lvl1pPr>
              <a:defRPr/>
            </a:lvl1pPr>
          </a:lstStyle>
          <a:p>
            <a:endParaRPr lang="ru-RU"/>
          </a:p>
        </p:txBody>
      </p:sp>
      <p:sp>
        <p:nvSpPr>
          <p:cNvPr id="7" name="Номер слайда 6"/>
          <p:cNvSpPr>
            <a:spLocks noGrp="1"/>
          </p:cNvSpPr>
          <p:nvPr>
            <p:ph type="sldNum" sz="quarter" idx="12"/>
          </p:nvPr>
        </p:nvSpPr>
        <p:spPr/>
        <p:txBody>
          <a:bodyPr/>
          <a:lstStyle>
            <a:lvl1pPr>
              <a:defRPr/>
            </a:lvl1pPr>
          </a:lstStyle>
          <a:p>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0">
          <a:gsLst>
            <a:gs pos="0">
              <a:srgbClr val="3A0000"/>
            </a:gs>
            <a:gs pos="100000">
              <a:srgbClr val="660000"/>
            </a:gs>
          </a:gsLst>
          <a:lin ang="18900000" scaled="1"/>
          <a:tileRect/>
        </a:gradFill>
        <a:effectLst/>
      </p:bgPr>
    </p:bg>
    <p:spTree>
      <p:nvGrpSpPr>
        <p:cNvPr id="1" name=""/>
        <p:cNvGrpSpPr/>
        <p:nvPr/>
      </p:nvGrpSpPr>
      <p:grpSpPr>
        <a:xfrm>
          <a:off x="0" y="0"/>
          <a:ext cx="0" cy="0"/>
          <a:chOff x="0" y="0"/>
          <a:chExt cx="0" cy="0"/>
        </a:xfrm>
      </p:grpSpPr>
      <p:sp>
        <p:nvSpPr>
          <p:cNvPr id="2050" name="Freeform 2"/>
          <p:cNvSpPr>
            <a:spLocks/>
          </p:cNvSpPr>
          <p:nvPr/>
        </p:nvSpPr>
        <p:spPr bwMode="auto">
          <a:xfrm>
            <a:off x="901700" y="3378200"/>
            <a:ext cx="5359400" cy="2425700"/>
          </a:xfrm>
          <a:custGeom>
            <a:avLst/>
            <a:gdLst/>
            <a:ahLst/>
            <a:cxnLst>
              <a:cxn ang="0">
                <a:pos x="0" y="1525"/>
              </a:cxn>
              <a:cxn ang="0">
                <a:pos x="79" y="1498"/>
              </a:cxn>
              <a:cxn ang="0">
                <a:pos x="753" y="1223"/>
              </a:cxn>
              <a:cxn ang="0">
                <a:pos x="1048" y="1054"/>
              </a:cxn>
              <a:cxn ang="0">
                <a:pos x="1122" y="1007"/>
              </a:cxn>
              <a:cxn ang="0">
                <a:pos x="1164" y="974"/>
              </a:cxn>
              <a:cxn ang="0">
                <a:pos x="1164" y="918"/>
              </a:cxn>
              <a:cxn ang="0">
                <a:pos x="1637" y="734"/>
              </a:cxn>
              <a:cxn ang="0">
                <a:pos x="1715" y="731"/>
              </a:cxn>
              <a:cxn ang="0">
                <a:pos x="1787" y="725"/>
              </a:cxn>
              <a:cxn ang="0">
                <a:pos x="1901" y="707"/>
              </a:cxn>
              <a:cxn ang="0">
                <a:pos x="2015" y="678"/>
              </a:cxn>
              <a:cxn ang="0">
                <a:pos x="2162" y="620"/>
              </a:cxn>
              <a:cxn ang="0">
                <a:pos x="2069" y="578"/>
              </a:cxn>
              <a:cxn ang="0">
                <a:pos x="2195" y="605"/>
              </a:cxn>
              <a:cxn ang="0">
                <a:pos x="2276" y="578"/>
              </a:cxn>
              <a:cxn ang="0">
                <a:pos x="2186" y="533"/>
              </a:cxn>
              <a:cxn ang="0">
                <a:pos x="2309" y="560"/>
              </a:cxn>
              <a:cxn ang="0">
                <a:pos x="2399" y="521"/>
              </a:cxn>
              <a:cxn ang="0">
                <a:pos x="2315" y="470"/>
              </a:cxn>
              <a:cxn ang="0">
                <a:pos x="2453" y="494"/>
              </a:cxn>
              <a:cxn ang="0">
                <a:pos x="2619" y="430"/>
              </a:cxn>
              <a:cxn ang="0">
                <a:pos x="2888" y="302"/>
              </a:cxn>
              <a:cxn ang="0">
                <a:pos x="3099" y="182"/>
              </a:cxn>
              <a:cxn ang="0">
                <a:pos x="3376" y="0"/>
              </a:cxn>
              <a:cxn ang="0">
                <a:pos x="3016" y="144"/>
              </a:cxn>
              <a:cxn ang="0">
                <a:pos x="2801" y="230"/>
              </a:cxn>
              <a:cxn ang="0">
                <a:pos x="2619" y="302"/>
              </a:cxn>
              <a:cxn ang="0">
                <a:pos x="2386" y="398"/>
              </a:cxn>
              <a:cxn ang="0">
                <a:pos x="2146" y="478"/>
              </a:cxn>
              <a:cxn ang="0">
                <a:pos x="1792" y="624"/>
              </a:cxn>
              <a:cxn ang="0">
                <a:pos x="1601" y="710"/>
              </a:cxn>
              <a:cxn ang="0">
                <a:pos x="1135" y="886"/>
              </a:cxn>
              <a:cxn ang="0">
                <a:pos x="1098" y="871"/>
              </a:cxn>
              <a:cxn ang="0">
                <a:pos x="993" y="871"/>
              </a:cxn>
              <a:cxn ang="0">
                <a:pos x="450" y="1039"/>
              </a:cxn>
              <a:cxn ang="0">
                <a:pos x="8" y="1214"/>
              </a:cxn>
              <a:cxn ang="0">
                <a:pos x="27" y="1240"/>
              </a:cxn>
              <a:cxn ang="0">
                <a:pos x="35" y="1237"/>
              </a:cxn>
              <a:cxn ang="0">
                <a:pos x="10" y="1528"/>
              </a:cxn>
              <a:cxn ang="0">
                <a:pos x="0" y="1525"/>
              </a:cxn>
            </a:cxnLst>
            <a:rect l="0" t="0" r="r" b="b"/>
            <a:pathLst>
              <a:path w="3376" h="1528">
                <a:moveTo>
                  <a:pt x="0" y="1525"/>
                </a:moveTo>
                <a:lnTo>
                  <a:pt x="79" y="1498"/>
                </a:lnTo>
                <a:lnTo>
                  <a:pt x="753" y="1223"/>
                </a:lnTo>
                <a:lnTo>
                  <a:pt x="1048" y="1054"/>
                </a:lnTo>
                <a:lnTo>
                  <a:pt x="1122" y="1007"/>
                </a:lnTo>
                <a:lnTo>
                  <a:pt x="1164" y="974"/>
                </a:lnTo>
                <a:lnTo>
                  <a:pt x="1164" y="918"/>
                </a:lnTo>
                <a:lnTo>
                  <a:pt x="1637" y="734"/>
                </a:lnTo>
                <a:lnTo>
                  <a:pt x="1715" y="731"/>
                </a:lnTo>
                <a:lnTo>
                  <a:pt x="1787" y="725"/>
                </a:lnTo>
                <a:lnTo>
                  <a:pt x="1901" y="707"/>
                </a:lnTo>
                <a:lnTo>
                  <a:pt x="2015" y="678"/>
                </a:lnTo>
                <a:lnTo>
                  <a:pt x="2162" y="620"/>
                </a:lnTo>
                <a:lnTo>
                  <a:pt x="2069" y="578"/>
                </a:lnTo>
                <a:lnTo>
                  <a:pt x="2195" y="605"/>
                </a:lnTo>
                <a:lnTo>
                  <a:pt x="2276" y="578"/>
                </a:lnTo>
                <a:lnTo>
                  <a:pt x="2186" y="533"/>
                </a:lnTo>
                <a:lnTo>
                  <a:pt x="2309" y="560"/>
                </a:lnTo>
                <a:lnTo>
                  <a:pt x="2399" y="521"/>
                </a:lnTo>
                <a:lnTo>
                  <a:pt x="2315" y="470"/>
                </a:lnTo>
                <a:lnTo>
                  <a:pt x="2453" y="494"/>
                </a:lnTo>
                <a:lnTo>
                  <a:pt x="2619" y="430"/>
                </a:lnTo>
                <a:lnTo>
                  <a:pt x="2888" y="302"/>
                </a:lnTo>
                <a:lnTo>
                  <a:pt x="3099" y="182"/>
                </a:lnTo>
                <a:lnTo>
                  <a:pt x="3376" y="0"/>
                </a:lnTo>
                <a:lnTo>
                  <a:pt x="3016" y="144"/>
                </a:lnTo>
                <a:lnTo>
                  <a:pt x="2801" y="230"/>
                </a:lnTo>
                <a:lnTo>
                  <a:pt x="2619" y="302"/>
                </a:lnTo>
                <a:lnTo>
                  <a:pt x="2386" y="398"/>
                </a:lnTo>
                <a:lnTo>
                  <a:pt x="2146" y="478"/>
                </a:lnTo>
                <a:lnTo>
                  <a:pt x="1792" y="624"/>
                </a:lnTo>
                <a:lnTo>
                  <a:pt x="1601" y="710"/>
                </a:lnTo>
                <a:lnTo>
                  <a:pt x="1135" y="886"/>
                </a:lnTo>
                <a:lnTo>
                  <a:pt x="1098" y="871"/>
                </a:lnTo>
                <a:lnTo>
                  <a:pt x="993" y="871"/>
                </a:lnTo>
                <a:lnTo>
                  <a:pt x="450" y="1039"/>
                </a:lnTo>
                <a:lnTo>
                  <a:pt x="8" y="1214"/>
                </a:lnTo>
                <a:lnTo>
                  <a:pt x="27" y="1240"/>
                </a:lnTo>
                <a:lnTo>
                  <a:pt x="35" y="1237"/>
                </a:lnTo>
                <a:lnTo>
                  <a:pt x="10" y="1528"/>
                </a:lnTo>
                <a:lnTo>
                  <a:pt x="0" y="1525"/>
                </a:lnTo>
              </a:path>
            </a:pathLst>
          </a:custGeom>
          <a:solidFill>
            <a:srgbClr val="000000">
              <a:alpha val="50000"/>
            </a:srgbClr>
          </a:solidFill>
          <a:ln w="9525">
            <a:noFill/>
            <a:round/>
            <a:headEnd type="none" w="sm" len="sm"/>
            <a:tailEnd type="none" w="sm" len="sm"/>
          </a:ln>
        </p:spPr>
        <p:txBody>
          <a:bodyPr/>
          <a:lstStyle/>
          <a:p>
            <a:endParaRPr lang="uk-UA"/>
          </a:p>
        </p:txBody>
      </p:sp>
      <p:grpSp>
        <p:nvGrpSpPr>
          <p:cNvPr id="2051" name="Group 3"/>
          <p:cNvGrpSpPr>
            <a:grpSpLocks/>
          </p:cNvGrpSpPr>
          <p:nvPr/>
        </p:nvGrpSpPr>
        <p:grpSpPr bwMode="auto">
          <a:xfrm>
            <a:off x="296863" y="3022600"/>
            <a:ext cx="976312" cy="2828925"/>
            <a:chOff x="187" y="1904"/>
            <a:chExt cx="615" cy="1782"/>
          </a:xfrm>
        </p:grpSpPr>
        <p:grpSp>
          <p:nvGrpSpPr>
            <p:cNvPr id="2052" name="Group 4"/>
            <p:cNvGrpSpPr>
              <a:grpSpLocks/>
            </p:cNvGrpSpPr>
            <p:nvPr/>
          </p:nvGrpSpPr>
          <p:grpSpPr bwMode="auto">
            <a:xfrm>
              <a:off x="187" y="3207"/>
              <a:ext cx="438" cy="479"/>
              <a:chOff x="187" y="3207"/>
              <a:chExt cx="438" cy="479"/>
            </a:xfrm>
          </p:grpSpPr>
          <p:sp>
            <p:nvSpPr>
              <p:cNvPr id="2053" name="Oval 5"/>
              <p:cNvSpPr>
                <a:spLocks noChangeArrowheads="1"/>
              </p:cNvSpPr>
              <p:nvPr/>
            </p:nvSpPr>
            <p:spPr bwMode="auto">
              <a:xfrm>
                <a:off x="187" y="3544"/>
                <a:ext cx="435" cy="142"/>
              </a:xfrm>
              <a:prstGeom prst="ellipse">
                <a:avLst/>
              </a:prstGeom>
              <a:solidFill>
                <a:schemeClr val="bg2"/>
              </a:solidFill>
              <a:ln w="9525">
                <a:noFill/>
                <a:round/>
                <a:headEnd/>
                <a:tailEnd/>
              </a:ln>
            </p:spPr>
            <p:txBody>
              <a:bodyPr/>
              <a:lstStyle/>
              <a:p>
                <a:endParaRPr lang="uk-UA"/>
              </a:p>
            </p:txBody>
          </p:sp>
          <p:sp>
            <p:nvSpPr>
              <p:cNvPr id="2054" name="Oval 6"/>
              <p:cNvSpPr>
                <a:spLocks noChangeArrowheads="1"/>
              </p:cNvSpPr>
              <p:nvPr/>
            </p:nvSpPr>
            <p:spPr bwMode="auto">
              <a:xfrm>
                <a:off x="188" y="3534"/>
                <a:ext cx="437" cy="141"/>
              </a:xfrm>
              <a:prstGeom prst="ellipse">
                <a:avLst/>
              </a:prstGeom>
              <a:gradFill rotWithShape="0">
                <a:gsLst>
                  <a:gs pos="0">
                    <a:srgbClr val="000000"/>
                  </a:gs>
                  <a:gs pos="50000">
                    <a:schemeClr val="bg1"/>
                  </a:gs>
                  <a:gs pos="100000">
                    <a:srgbClr val="000000"/>
                  </a:gs>
                </a:gsLst>
                <a:lin ang="0" scaled="1"/>
              </a:gradFill>
              <a:ln w="9525">
                <a:noFill/>
                <a:round/>
                <a:headEnd/>
                <a:tailEnd/>
              </a:ln>
            </p:spPr>
            <p:txBody>
              <a:bodyPr/>
              <a:lstStyle/>
              <a:p>
                <a:endParaRPr lang="uk-UA"/>
              </a:p>
            </p:txBody>
          </p:sp>
          <p:sp>
            <p:nvSpPr>
              <p:cNvPr id="2055" name="Oval 7"/>
              <p:cNvSpPr>
                <a:spLocks noChangeArrowheads="1"/>
              </p:cNvSpPr>
              <p:nvPr/>
            </p:nvSpPr>
            <p:spPr bwMode="auto">
              <a:xfrm>
                <a:off x="275" y="3207"/>
                <a:ext cx="267" cy="84"/>
              </a:xfrm>
              <a:prstGeom prst="ellipse">
                <a:avLst/>
              </a:prstGeom>
              <a:solidFill>
                <a:schemeClr val="bg1"/>
              </a:solidFill>
              <a:ln w="9525">
                <a:noFill/>
                <a:round/>
                <a:headEnd/>
                <a:tailEnd/>
              </a:ln>
            </p:spPr>
            <p:txBody>
              <a:bodyPr/>
              <a:lstStyle/>
              <a:p>
                <a:endParaRPr lang="uk-UA"/>
              </a:p>
            </p:txBody>
          </p:sp>
          <p:sp>
            <p:nvSpPr>
              <p:cNvPr id="2056" name="Oval 8"/>
              <p:cNvSpPr>
                <a:spLocks noChangeArrowheads="1"/>
              </p:cNvSpPr>
              <p:nvPr/>
            </p:nvSpPr>
            <p:spPr bwMode="auto">
              <a:xfrm>
                <a:off x="277" y="3207"/>
                <a:ext cx="261" cy="70"/>
              </a:xfrm>
              <a:prstGeom prst="ellipse">
                <a:avLst/>
              </a:prstGeom>
              <a:gradFill rotWithShape="0">
                <a:gsLst>
                  <a:gs pos="0">
                    <a:srgbClr val="590000"/>
                  </a:gs>
                  <a:gs pos="50000">
                    <a:schemeClr val="bg1"/>
                  </a:gs>
                  <a:gs pos="100000">
                    <a:srgbClr val="590000"/>
                  </a:gs>
                </a:gsLst>
                <a:lin ang="5400000" scaled="1"/>
              </a:gradFill>
              <a:ln w="9525">
                <a:noFill/>
                <a:round/>
                <a:headEnd/>
                <a:tailEnd/>
              </a:ln>
            </p:spPr>
            <p:txBody>
              <a:bodyPr/>
              <a:lstStyle/>
              <a:p>
                <a:endParaRPr lang="uk-UA"/>
              </a:p>
            </p:txBody>
          </p:sp>
          <p:sp>
            <p:nvSpPr>
              <p:cNvPr id="2057" name="AutoShape 9"/>
              <p:cNvSpPr>
                <a:spLocks noChangeArrowheads="1"/>
              </p:cNvSpPr>
              <p:nvPr/>
            </p:nvSpPr>
            <p:spPr bwMode="auto">
              <a:xfrm flipV="1">
                <a:off x="187" y="3253"/>
                <a:ext cx="438" cy="116"/>
              </a:xfrm>
              <a:custGeom>
                <a:avLst/>
                <a:gdLst>
                  <a:gd name="G0" fmla="+- 5399 0 0"/>
                  <a:gd name="G1" fmla="+- 21600 0 5399"/>
                  <a:gd name="G2" fmla="*/ 5399 1 2"/>
                  <a:gd name="G3" fmla="+- 21600 0 G2"/>
                  <a:gd name="G4" fmla="+/ 5399 21600 2"/>
                  <a:gd name="G5" fmla="+/ G1 0 2"/>
                  <a:gd name="G6" fmla="*/ 21600 21600 5399"/>
                  <a:gd name="G7" fmla="*/ G6 1 2"/>
                  <a:gd name="G8" fmla="+- 21600 0 G7"/>
                  <a:gd name="G9" fmla="*/ 21600 1 2"/>
                  <a:gd name="G10" fmla="+- 5399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399" y="21600"/>
                    </a:lnTo>
                    <a:lnTo>
                      <a:pt x="16201" y="21600"/>
                    </a:lnTo>
                    <a:lnTo>
                      <a:pt x="21600" y="0"/>
                    </a:lnTo>
                    <a:close/>
                  </a:path>
                </a:pathLst>
              </a:custGeom>
              <a:gradFill rotWithShape="0">
                <a:gsLst>
                  <a:gs pos="0">
                    <a:srgbClr val="590000"/>
                  </a:gs>
                  <a:gs pos="50000">
                    <a:schemeClr val="bg1"/>
                  </a:gs>
                  <a:gs pos="100000">
                    <a:srgbClr val="590000"/>
                  </a:gs>
                </a:gsLst>
                <a:lin ang="0" scaled="1"/>
              </a:gradFill>
              <a:ln w="9525">
                <a:noFill/>
                <a:miter lim="800000"/>
                <a:headEnd/>
                <a:tailEnd/>
              </a:ln>
            </p:spPr>
            <p:txBody>
              <a:bodyPr/>
              <a:lstStyle/>
              <a:p>
                <a:endParaRPr lang="uk-UA"/>
              </a:p>
            </p:txBody>
          </p:sp>
          <p:sp>
            <p:nvSpPr>
              <p:cNvPr id="2058" name="Rectangle 10"/>
              <p:cNvSpPr>
                <a:spLocks noChangeArrowheads="1"/>
              </p:cNvSpPr>
              <p:nvPr/>
            </p:nvSpPr>
            <p:spPr bwMode="auto">
              <a:xfrm>
                <a:off x="187" y="3383"/>
                <a:ext cx="436" cy="233"/>
              </a:xfrm>
              <a:prstGeom prst="rect">
                <a:avLst/>
              </a:prstGeom>
              <a:gradFill rotWithShape="0">
                <a:gsLst>
                  <a:gs pos="0">
                    <a:srgbClr val="000000"/>
                  </a:gs>
                  <a:gs pos="50000">
                    <a:schemeClr val="bg1"/>
                  </a:gs>
                  <a:gs pos="100000">
                    <a:srgbClr val="000000"/>
                  </a:gs>
                </a:gsLst>
                <a:lin ang="0" scaled="1"/>
              </a:gradFill>
              <a:ln w="9525">
                <a:noFill/>
                <a:miter lim="800000"/>
                <a:headEnd/>
                <a:tailEnd/>
              </a:ln>
            </p:spPr>
            <p:txBody>
              <a:bodyPr/>
              <a:lstStyle/>
              <a:p>
                <a:endParaRPr lang="uk-UA"/>
              </a:p>
            </p:txBody>
          </p:sp>
          <p:sp>
            <p:nvSpPr>
              <p:cNvPr id="2059" name="Oval 11"/>
              <p:cNvSpPr>
                <a:spLocks noChangeArrowheads="1"/>
              </p:cNvSpPr>
              <p:nvPr/>
            </p:nvSpPr>
            <p:spPr bwMode="auto">
              <a:xfrm>
                <a:off x="187" y="3329"/>
                <a:ext cx="436" cy="91"/>
              </a:xfrm>
              <a:prstGeom prst="ellipse">
                <a:avLst/>
              </a:prstGeom>
              <a:solidFill>
                <a:srgbClr val="000000"/>
              </a:solidFill>
              <a:ln w="9525">
                <a:noFill/>
                <a:round/>
                <a:headEnd/>
                <a:tailEnd/>
              </a:ln>
            </p:spPr>
            <p:txBody>
              <a:bodyPr/>
              <a:lstStyle/>
              <a:p>
                <a:endParaRPr lang="uk-UA"/>
              </a:p>
            </p:txBody>
          </p:sp>
          <p:sp>
            <p:nvSpPr>
              <p:cNvPr id="2060" name="Freeform 12"/>
              <p:cNvSpPr>
                <a:spLocks/>
              </p:cNvSpPr>
              <p:nvPr/>
            </p:nvSpPr>
            <p:spPr bwMode="auto">
              <a:xfrm>
                <a:off x="216" y="3282"/>
                <a:ext cx="113" cy="393"/>
              </a:xfrm>
              <a:custGeom>
                <a:avLst/>
                <a:gdLst/>
                <a:ahLst/>
                <a:cxnLst>
                  <a:cxn ang="0">
                    <a:pos x="68" y="0"/>
                  </a:cxn>
                  <a:cxn ang="0">
                    <a:pos x="0" y="110"/>
                  </a:cxn>
                  <a:cxn ang="0">
                    <a:pos x="3" y="361"/>
                  </a:cxn>
                  <a:cxn ang="0">
                    <a:pos x="36" y="379"/>
                  </a:cxn>
                  <a:cxn ang="0">
                    <a:pos x="63" y="385"/>
                  </a:cxn>
                  <a:cxn ang="0">
                    <a:pos x="92" y="392"/>
                  </a:cxn>
                  <a:cxn ang="0">
                    <a:pos x="90" y="136"/>
                  </a:cxn>
                  <a:cxn ang="0">
                    <a:pos x="112" y="10"/>
                  </a:cxn>
                  <a:cxn ang="0">
                    <a:pos x="102" y="10"/>
                  </a:cxn>
                  <a:cxn ang="0">
                    <a:pos x="81" y="6"/>
                  </a:cxn>
                  <a:cxn ang="0">
                    <a:pos x="68" y="0"/>
                  </a:cxn>
                </a:cxnLst>
                <a:rect l="0" t="0" r="r" b="b"/>
                <a:pathLst>
                  <a:path w="113" h="393">
                    <a:moveTo>
                      <a:pt x="68" y="0"/>
                    </a:moveTo>
                    <a:lnTo>
                      <a:pt x="0" y="110"/>
                    </a:lnTo>
                    <a:lnTo>
                      <a:pt x="3" y="361"/>
                    </a:lnTo>
                    <a:lnTo>
                      <a:pt x="36" y="379"/>
                    </a:lnTo>
                    <a:lnTo>
                      <a:pt x="63" y="385"/>
                    </a:lnTo>
                    <a:lnTo>
                      <a:pt x="92" y="392"/>
                    </a:lnTo>
                    <a:lnTo>
                      <a:pt x="90" y="136"/>
                    </a:lnTo>
                    <a:lnTo>
                      <a:pt x="112" y="10"/>
                    </a:lnTo>
                    <a:lnTo>
                      <a:pt x="102" y="10"/>
                    </a:lnTo>
                    <a:lnTo>
                      <a:pt x="81" y="6"/>
                    </a:lnTo>
                    <a:lnTo>
                      <a:pt x="68" y="0"/>
                    </a:lnTo>
                  </a:path>
                </a:pathLst>
              </a:custGeom>
              <a:gradFill rotWithShape="0">
                <a:gsLst>
                  <a:gs pos="0">
                    <a:srgbClr val="590000"/>
                  </a:gs>
                  <a:gs pos="100000">
                    <a:schemeClr val="bg1"/>
                  </a:gs>
                </a:gsLst>
                <a:lin ang="0" scaled="1"/>
              </a:gradFill>
              <a:ln w="9525">
                <a:noFill/>
                <a:round/>
                <a:headEnd type="none" w="sm" len="sm"/>
                <a:tailEnd type="none" w="sm" len="sm"/>
              </a:ln>
            </p:spPr>
            <p:txBody>
              <a:bodyPr/>
              <a:lstStyle/>
              <a:p>
                <a:endParaRPr lang="uk-UA"/>
              </a:p>
            </p:txBody>
          </p:sp>
          <p:sp>
            <p:nvSpPr>
              <p:cNvPr id="2061" name="Oval 13"/>
              <p:cNvSpPr>
                <a:spLocks noChangeArrowheads="1"/>
              </p:cNvSpPr>
              <p:nvPr/>
            </p:nvSpPr>
            <p:spPr bwMode="auto">
              <a:xfrm>
                <a:off x="297" y="3221"/>
                <a:ext cx="222" cy="45"/>
              </a:xfrm>
              <a:prstGeom prst="ellipse">
                <a:avLst/>
              </a:prstGeom>
              <a:gradFill rotWithShape="0">
                <a:gsLst>
                  <a:gs pos="0">
                    <a:srgbClr val="590000"/>
                  </a:gs>
                  <a:gs pos="50000">
                    <a:schemeClr val="bg1"/>
                  </a:gs>
                  <a:gs pos="100000">
                    <a:srgbClr val="590000"/>
                  </a:gs>
                </a:gsLst>
                <a:lin ang="0" scaled="1"/>
              </a:gradFill>
              <a:ln w="9525">
                <a:noFill/>
                <a:round/>
                <a:headEnd/>
                <a:tailEnd/>
              </a:ln>
            </p:spPr>
            <p:txBody>
              <a:bodyPr/>
              <a:lstStyle/>
              <a:p>
                <a:endParaRPr lang="uk-UA"/>
              </a:p>
            </p:txBody>
          </p:sp>
          <p:sp>
            <p:nvSpPr>
              <p:cNvPr id="2062" name="Oval 14"/>
              <p:cNvSpPr>
                <a:spLocks noChangeArrowheads="1"/>
              </p:cNvSpPr>
              <p:nvPr/>
            </p:nvSpPr>
            <p:spPr bwMode="auto">
              <a:xfrm>
                <a:off x="192" y="3332"/>
                <a:ext cx="418" cy="86"/>
              </a:xfrm>
              <a:prstGeom prst="ellipse">
                <a:avLst/>
              </a:prstGeom>
              <a:solidFill>
                <a:srgbClr val="000000">
                  <a:alpha val="50000"/>
                </a:srgbClr>
              </a:solidFill>
              <a:ln w="9525">
                <a:noFill/>
                <a:round/>
                <a:headEnd/>
                <a:tailEnd/>
              </a:ln>
            </p:spPr>
            <p:txBody>
              <a:bodyPr/>
              <a:lstStyle/>
              <a:p>
                <a:endParaRPr lang="uk-UA"/>
              </a:p>
            </p:txBody>
          </p:sp>
          <p:sp>
            <p:nvSpPr>
              <p:cNvPr id="2063" name="Freeform 15"/>
              <p:cNvSpPr>
                <a:spLocks/>
              </p:cNvSpPr>
              <p:nvPr/>
            </p:nvSpPr>
            <p:spPr bwMode="auto">
              <a:xfrm>
                <a:off x="232" y="3283"/>
                <a:ext cx="67" cy="369"/>
              </a:xfrm>
              <a:custGeom>
                <a:avLst/>
                <a:gdLst/>
                <a:ahLst/>
                <a:cxnLst>
                  <a:cxn ang="0">
                    <a:pos x="0" y="133"/>
                  </a:cxn>
                  <a:cxn ang="0">
                    <a:pos x="0" y="357"/>
                  </a:cxn>
                  <a:cxn ang="0">
                    <a:pos x="20" y="368"/>
                  </a:cxn>
                  <a:cxn ang="0">
                    <a:pos x="20" y="141"/>
                  </a:cxn>
                  <a:cxn ang="0">
                    <a:pos x="20" y="125"/>
                  </a:cxn>
                  <a:cxn ang="0">
                    <a:pos x="29" y="111"/>
                  </a:cxn>
                  <a:cxn ang="0">
                    <a:pos x="66" y="4"/>
                  </a:cxn>
                  <a:cxn ang="0">
                    <a:pos x="59" y="0"/>
                  </a:cxn>
                  <a:cxn ang="0">
                    <a:pos x="8" y="113"/>
                  </a:cxn>
                  <a:cxn ang="0">
                    <a:pos x="0" y="133"/>
                  </a:cxn>
                </a:cxnLst>
                <a:rect l="0" t="0" r="r" b="b"/>
                <a:pathLst>
                  <a:path w="67" h="369">
                    <a:moveTo>
                      <a:pt x="0" y="133"/>
                    </a:moveTo>
                    <a:lnTo>
                      <a:pt x="0" y="357"/>
                    </a:lnTo>
                    <a:lnTo>
                      <a:pt x="20" y="368"/>
                    </a:lnTo>
                    <a:lnTo>
                      <a:pt x="20" y="141"/>
                    </a:lnTo>
                    <a:lnTo>
                      <a:pt x="20" y="125"/>
                    </a:lnTo>
                    <a:lnTo>
                      <a:pt x="29" y="111"/>
                    </a:lnTo>
                    <a:lnTo>
                      <a:pt x="66" y="4"/>
                    </a:lnTo>
                    <a:lnTo>
                      <a:pt x="59" y="0"/>
                    </a:lnTo>
                    <a:lnTo>
                      <a:pt x="8" y="113"/>
                    </a:lnTo>
                    <a:lnTo>
                      <a:pt x="0" y="133"/>
                    </a:lnTo>
                  </a:path>
                </a:pathLst>
              </a:custGeom>
              <a:gradFill rotWithShape="0">
                <a:gsLst>
                  <a:gs pos="0">
                    <a:schemeClr val="bg1"/>
                  </a:gs>
                  <a:gs pos="50000">
                    <a:srgbClr val="FFFFFF"/>
                  </a:gs>
                  <a:gs pos="100000">
                    <a:schemeClr val="bg1"/>
                  </a:gs>
                </a:gsLst>
                <a:lin ang="5400000" scaled="1"/>
              </a:gradFill>
              <a:ln w="9525">
                <a:noFill/>
                <a:round/>
                <a:headEnd type="none" w="sm" len="sm"/>
                <a:tailEnd type="none" w="sm" len="sm"/>
              </a:ln>
            </p:spPr>
            <p:txBody>
              <a:bodyPr/>
              <a:lstStyle/>
              <a:p>
                <a:endParaRPr lang="uk-UA"/>
              </a:p>
            </p:txBody>
          </p:sp>
          <p:sp>
            <p:nvSpPr>
              <p:cNvPr id="2064" name="Freeform 16"/>
              <p:cNvSpPr>
                <a:spLocks/>
              </p:cNvSpPr>
              <p:nvPr/>
            </p:nvSpPr>
            <p:spPr bwMode="auto">
              <a:xfrm>
                <a:off x="521" y="3275"/>
                <a:ext cx="99" cy="363"/>
              </a:xfrm>
              <a:custGeom>
                <a:avLst/>
                <a:gdLst/>
                <a:ahLst/>
                <a:cxnLst>
                  <a:cxn ang="0">
                    <a:pos x="98" y="102"/>
                  </a:cxn>
                  <a:cxn ang="0">
                    <a:pos x="98" y="348"/>
                  </a:cxn>
                  <a:cxn ang="0">
                    <a:pos x="81" y="362"/>
                  </a:cxn>
                  <a:cxn ang="0">
                    <a:pos x="81" y="106"/>
                  </a:cxn>
                  <a:cxn ang="0">
                    <a:pos x="0" y="4"/>
                  </a:cxn>
                  <a:cxn ang="0">
                    <a:pos x="7" y="0"/>
                  </a:cxn>
                  <a:cxn ang="0">
                    <a:pos x="98" y="102"/>
                  </a:cxn>
                </a:cxnLst>
                <a:rect l="0" t="0" r="r" b="b"/>
                <a:pathLst>
                  <a:path w="99" h="363">
                    <a:moveTo>
                      <a:pt x="98" y="102"/>
                    </a:moveTo>
                    <a:lnTo>
                      <a:pt x="98" y="348"/>
                    </a:lnTo>
                    <a:lnTo>
                      <a:pt x="81" y="362"/>
                    </a:lnTo>
                    <a:lnTo>
                      <a:pt x="81" y="106"/>
                    </a:lnTo>
                    <a:lnTo>
                      <a:pt x="0" y="4"/>
                    </a:lnTo>
                    <a:lnTo>
                      <a:pt x="7" y="0"/>
                    </a:lnTo>
                    <a:lnTo>
                      <a:pt x="98" y="102"/>
                    </a:lnTo>
                  </a:path>
                </a:pathLst>
              </a:custGeom>
              <a:solidFill>
                <a:schemeClr val="bg1"/>
              </a:solidFill>
              <a:ln w="9525">
                <a:noFill/>
                <a:round/>
                <a:headEnd type="none" w="sm" len="sm"/>
                <a:tailEnd type="none" w="sm" len="sm"/>
              </a:ln>
            </p:spPr>
            <p:txBody>
              <a:bodyPr/>
              <a:lstStyle/>
              <a:p>
                <a:endParaRPr lang="uk-UA"/>
              </a:p>
            </p:txBody>
          </p:sp>
          <p:sp>
            <p:nvSpPr>
              <p:cNvPr id="2065" name="Freeform 17"/>
              <p:cNvSpPr>
                <a:spLocks/>
              </p:cNvSpPr>
              <p:nvPr/>
            </p:nvSpPr>
            <p:spPr bwMode="auto">
              <a:xfrm>
                <a:off x="441" y="3215"/>
                <a:ext cx="74" cy="23"/>
              </a:xfrm>
              <a:custGeom>
                <a:avLst/>
                <a:gdLst/>
                <a:ahLst/>
                <a:cxnLst>
                  <a:cxn ang="0">
                    <a:pos x="0" y="0"/>
                  </a:cxn>
                  <a:cxn ang="0">
                    <a:pos x="34" y="4"/>
                  </a:cxn>
                  <a:cxn ang="0">
                    <a:pos x="56" y="10"/>
                  </a:cxn>
                  <a:cxn ang="0">
                    <a:pos x="73" y="16"/>
                  </a:cxn>
                  <a:cxn ang="0">
                    <a:pos x="67" y="22"/>
                  </a:cxn>
                  <a:cxn ang="0">
                    <a:pos x="51" y="14"/>
                  </a:cxn>
                  <a:cxn ang="0">
                    <a:pos x="27" y="8"/>
                  </a:cxn>
                  <a:cxn ang="0">
                    <a:pos x="3" y="8"/>
                  </a:cxn>
                  <a:cxn ang="0">
                    <a:pos x="0" y="0"/>
                  </a:cxn>
                </a:cxnLst>
                <a:rect l="0" t="0" r="r" b="b"/>
                <a:pathLst>
                  <a:path w="74" h="23">
                    <a:moveTo>
                      <a:pt x="0" y="0"/>
                    </a:moveTo>
                    <a:lnTo>
                      <a:pt x="34" y="4"/>
                    </a:lnTo>
                    <a:lnTo>
                      <a:pt x="56" y="10"/>
                    </a:lnTo>
                    <a:lnTo>
                      <a:pt x="73" y="16"/>
                    </a:lnTo>
                    <a:lnTo>
                      <a:pt x="67" y="22"/>
                    </a:lnTo>
                    <a:lnTo>
                      <a:pt x="51" y="14"/>
                    </a:lnTo>
                    <a:lnTo>
                      <a:pt x="27" y="8"/>
                    </a:lnTo>
                    <a:lnTo>
                      <a:pt x="3" y="8"/>
                    </a:lnTo>
                    <a:lnTo>
                      <a:pt x="0" y="0"/>
                    </a:lnTo>
                  </a:path>
                </a:pathLst>
              </a:custGeom>
              <a:gradFill rotWithShape="0">
                <a:gsLst>
                  <a:gs pos="0">
                    <a:schemeClr val="bg1"/>
                  </a:gs>
                  <a:gs pos="50000">
                    <a:srgbClr val="FFFFFF"/>
                  </a:gs>
                  <a:gs pos="100000">
                    <a:schemeClr val="bg1"/>
                  </a:gs>
                </a:gsLst>
                <a:lin ang="0" scaled="1"/>
              </a:gradFill>
              <a:ln w="9525">
                <a:noFill/>
                <a:round/>
                <a:headEnd type="none" w="sm" len="sm"/>
                <a:tailEnd type="none" w="sm" len="sm"/>
              </a:ln>
            </p:spPr>
            <p:txBody>
              <a:bodyPr/>
              <a:lstStyle/>
              <a:p>
                <a:endParaRPr lang="uk-UA"/>
              </a:p>
            </p:txBody>
          </p:sp>
          <p:sp>
            <p:nvSpPr>
              <p:cNvPr id="2066" name="Freeform 18"/>
              <p:cNvSpPr>
                <a:spLocks/>
              </p:cNvSpPr>
              <p:nvPr/>
            </p:nvSpPr>
            <p:spPr bwMode="auto">
              <a:xfrm>
                <a:off x="492" y="3327"/>
                <a:ext cx="74" cy="23"/>
              </a:xfrm>
              <a:custGeom>
                <a:avLst/>
                <a:gdLst/>
                <a:ahLst/>
                <a:cxnLst>
                  <a:cxn ang="0">
                    <a:pos x="0" y="0"/>
                  </a:cxn>
                  <a:cxn ang="0">
                    <a:pos x="34" y="4"/>
                  </a:cxn>
                  <a:cxn ang="0">
                    <a:pos x="56" y="10"/>
                  </a:cxn>
                  <a:cxn ang="0">
                    <a:pos x="73" y="16"/>
                  </a:cxn>
                  <a:cxn ang="0">
                    <a:pos x="67" y="22"/>
                  </a:cxn>
                  <a:cxn ang="0">
                    <a:pos x="51" y="14"/>
                  </a:cxn>
                  <a:cxn ang="0">
                    <a:pos x="27" y="8"/>
                  </a:cxn>
                  <a:cxn ang="0">
                    <a:pos x="3" y="8"/>
                  </a:cxn>
                  <a:cxn ang="0">
                    <a:pos x="0" y="0"/>
                  </a:cxn>
                </a:cxnLst>
                <a:rect l="0" t="0" r="r" b="b"/>
                <a:pathLst>
                  <a:path w="74" h="23">
                    <a:moveTo>
                      <a:pt x="0" y="0"/>
                    </a:moveTo>
                    <a:lnTo>
                      <a:pt x="34" y="4"/>
                    </a:lnTo>
                    <a:lnTo>
                      <a:pt x="56" y="10"/>
                    </a:lnTo>
                    <a:lnTo>
                      <a:pt x="73" y="16"/>
                    </a:lnTo>
                    <a:lnTo>
                      <a:pt x="67" y="22"/>
                    </a:lnTo>
                    <a:lnTo>
                      <a:pt x="51" y="14"/>
                    </a:lnTo>
                    <a:lnTo>
                      <a:pt x="27" y="8"/>
                    </a:lnTo>
                    <a:lnTo>
                      <a:pt x="3" y="8"/>
                    </a:lnTo>
                    <a:lnTo>
                      <a:pt x="0" y="0"/>
                    </a:lnTo>
                  </a:path>
                </a:pathLst>
              </a:custGeom>
              <a:gradFill rotWithShape="0">
                <a:gsLst>
                  <a:gs pos="0">
                    <a:schemeClr val="bg1"/>
                  </a:gs>
                  <a:gs pos="50000">
                    <a:srgbClr val="FFFFFF"/>
                  </a:gs>
                  <a:gs pos="100000">
                    <a:schemeClr val="bg1"/>
                  </a:gs>
                </a:gsLst>
                <a:lin ang="0" scaled="1"/>
              </a:gradFill>
              <a:ln w="9525">
                <a:noFill/>
                <a:round/>
                <a:headEnd type="none" w="sm" len="sm"/>
                <a:tailEnd type="none" w="sm" len="sm"/>
              </a:ln>
            </p:spPr>
            <p:txBody>
              <a:bodyPr/>
              <a:lstStyle/>
              <a:p>
                <a:endParaRPr lang="uk-UA"/>
              </a:p>
            </p:txBody>
          </p:sp>
          <p:sp>
            <p:nvSpPr>
              <p:cNvPr id="2067" name="Freeform 19"/>
              <p:cNvSpPr>
                <a:spLocks/>
              </p:cNvSpPr>
              <p:nvPr/>
            </p:nvSpPr>
            <p:spPr bwMode="auto">
              <a:xfrm>
                <a:off x="286" y="3250"/>
                <a:ext cx="73" cy="23"/>
              </a:xfrm>
              <a:custGeom>
                <a:avLst/>
                <a:gdLst/>
                <a:ahLst/>
                <a:cxnLst>
                  <a:cxn ang="0">
                    <a:pos x="72" y="22"/>
                  </a:cxn>
                  <a:cxn ang="0">
                    <a:pos x="37" y="18"/>
                  </a:cxn>
                  <a:cxn ang="0">
                    <a:pos x="16" y="12"/>
                  </a:cxn>
                  <a:cxn ang="0">
                    <a:pos x="0" y="6"/>
                  </a:cxn>
                  <a:cxn ang="0">
                    <a:pos x="5" y="0"/>
                  </a:cxn>
                  <a:cxn ang="0">
                    <a:pos x="21" y="8"/>
                  </a:cxn>
                  <a:cxn ang="0">
                    <a:pos x="45" y="14"/>
                  </a:cxn>
                  <a:cxn ang="0">
                    <a:pos x="68" y="14"/>
                  </a:cxn>
                  <a:cxn ang="0">
                    <a:pos x="72" y="22"/>
                  </a:cxn>
                </a:cxnLst>
                <a:rect l="0" t="0" r="r" b="b"/>
                <a:pathLst>
                  <a:path w="73" h="23">
                    <a:moveTo>
                      <a:pt x="72" y="22"/>
                    </a:moveTo>
                    <a:lnTo>
                      <a:pt x="37" y="18"/>
                    </a:lnTo>
                    <a:lnTo>
                      <a:pt x="16" y="12"/>
                    </a:lnTo>
                    <a:lnTo>
                      <a:pt x="0" y="6"/>
                    </a:lnTo>
                    <a:lnTo>
                      <a:pt x="5" y="0"/>
                    </a:lnTo>
                    <a:lnTo>
                      <a:pt x="21" y="8"/>
                    </a:lnTo>
                    <a:lnTo>
                      <a:pt x="45" y="14"/>
                    </a:lnTo>
                    <a:lnTo>
                      <a:pt x="68" y="14"/>
                    </a:lnTo>
                    <a:lnTo>
                      <a:pt x="72" y="22"/>
                    </a:lnTo>
                  </a:path>
                </a:pathLst>
              </a:custGeom>
              <a:gradFill rotWithShape="0">
                <a:gsLst>
                  <a:gs pos="0">
                    <a:schemeClr val="bg1"/>
                  </a:gs>
                  <a:gs pos="50000">
                    <a:srgbClr val="FFFFFF"/>
                  </a:gs>
                  <a:gs pos="100000">
                    <a:schemeClr val="bg1"/>
                  </a:gs>
                </a:gsLst>
                <a:lin ang="0" scaled="1"/>
              </a:gradFill>
              <a:ln w="9525">
                <a:noFill/>
                <a:round/>
                <a:headEnd type="none" w="sm" len="sm"/>
                <a:tailEnd type="none" w="sm" len="sm"/>
              </a:ln>
            </p:spPr>
            <p:txBody>
              <a:bodyPr/>
              <a:lstStyle/>
              <a:p>
                <a:endParaRPr lang="uk-UA"/>
              </a:p>
            </p:txBody>
          </p:sp>
          <p:sp>
            <p:nvSpPr>
              <p:cNvPr id="2068" name="Freeform 20"/>
              <p:cNvSpPr>
                <a:spLocks/>
              </p:cNvSpPr>
              <p:nvPr/>
            </p:nvSpPr>
            <p:spPr bwMode="auto">
              <a:xfrm>
                <a:off x="338" y="3284"/>
                <a:ext cx="81" cy="118"/>
              </a:xfrm>
              <a:custGeom>
                <a:avLst/>
                <a:gdLst/>
                <a:ahLst/>
                <a:cxnLst>
                  <a:cxn ang="0">
                    <a:pos x="40" y="0"/>
                  </a:cxn>
                  <a:cxn ang="0">
                    <a:pos x="80" y="4"/>
                  </a:cxn>
                  <a:cxn ang="0">
                    <a:pos x="65" y="40"/>
                  </a:cxn>
                  <a:cxn ang="0">
                    <a:pos x="58" y="62"/>
                  </a:cxn>
                  <a:cxn ang="0">
                    <a:pos x="47" y="82"/>
                  </a:cxn>
                  <a:cxn ang="0">
                    <a:pos x="40" y="105"/>
                  </a:cxn>
                  <a:cxn ang="0">
                    <a:pos x="37" y="117"/>
                  </a:cxn>
                  <a:cxn ang="0">
                    <a:pos x="16" y="114"/>
                  </a:cxn>
                  <a:cxn ang="0">
                    <a:pos x="0" y="108"/>
                  </a:cxn>
                  <a:cxn ang="0">
                    <a:pos x="7" y="84"/>
                  </a:cxn>
                  <a:cxn ang="0">
                    <a:pos x="25" y="60"/>
                  </a:cxn>
                  <a:cxn ang="0">
                    <a:pos x="29" y="40"/>
                  </a:cxn>
                  <a:cxn ang="0">
                    <a:pos x="36" y="20"/>
                  </a:cxn>
                  <a:cxn ang="0">
                    <a:pos x="40" y="0"/>
                  </a:cxn>
                </a:cxnLst>
                <a:rect l="0" t="0" r="r" b="b"/>
                <a:pathLst>
                  <a:path w="81" h="118">
                    <a:moveTo>
                      <a:pt x="40" y="0"/>
                    </a:moveTo>
                    <a:lnTo>
                      <a:pt x="80" y="4"/>
                    </a:lnTo>
                    <a:lnTo>
                      <a:pt x="65" y="40"/>
                    </a:lnTo>
                    <a:lnTo>
                      <a:pt x="58" y="62"/>
                    </a:lnTo>
                    <a:lnTo>
                      <a:pt x="47" y="82"/>
                    </a:lnTo>
                    <a:lnTo>
                      <a:pt x="40" y="105"/>
                    </a:lnTo>
                    <a:lnTo>
                      <a:pt x="37" y="117"/>
                    </a:lnTo>
                    <a:lnTo>
                      <a:pt x="16" y="114"/>
                    </a:lnTo>
                    <a:lnTo>
                      <a:pt x="0" y="108"/>
                    </a:lnTo>
                    <a:lnTo>
                      <a:pt x="7" y="84"/>
                    </a:lnTo>
                    <a:lnTo>
                      <a:pt x="25" y="60"/>
                    </a:lnTo>
                    <a:lnTo>
                      <a:pt x="29" y="40"/>
                    </a:lnTo>
                    <a:lnTo>
                      <a:pt x="36" y="20"/>
                    </a:lnTo>
                    <a:lnTo>
                      <a:pt x="40" y="0"/>
                    </a:lnTo>
                  </a:path>
                </a:pathLst>
              </a:custGeom>
              <a:gradFill rotWithShape="0">
                <a:gsLst>
                  <a:gs pos="0">
                    <a:srgbClr val="B36666"/>
                  </a:gs>
                  <a:gs pos="100000">
                    <a:schemeClr val="bg1"/>
                  </a:gs>
                </a:gsLst>
                <a:lin ang="2700000" scaled="1"/>
              </a:gradFill>
              <a:ln w="9525">
                <a:noFill/>
                <a:round/>
                <a:headEnd type="none" w="sm" len="sm"/>
                <a:tailEnd type="none" w="sm" len="sm"/>
              </a:ln>
            </p:spPr>
            <p:txBody>
              <a:bodyPr/>
              <a:lstStyle/>
              <a:p>
                <a:endParaRPr lang="uk-UA"/>
              </a:p>
            </p:txBody>
          </p:sp>
          <p:sp>
            <p:nvSpPr>
              <p:cNvPr id="2069" name="Freeform 21"/>
              <p:cNvSpPr>
                <a:spLocks/>
              </p:cNvSpPr>
              <p:nvPr/>
            </p:nvSpPr>
            <p:spPr bwMode="auto">
              <a:xfrm>
                <a:off x="282" y="3265"/>
                <a:ext cx="261" cy="35"/>
              </a:xfrm>
              <a:custGeom>
                <a:avLst/>
                <a:gdLst/>
                <a:ahLst/>
                <a:cxnLst>
                  <a:cxn ang="0">
                    <a:pos x="0" y="0"/>
                  </a:cxn>
                  <a:cxn ang="0">
                    <a:pos x="25" y="10"/>
                  </a:cxn>
                  <a:cxn ang="0">
                    <a:pos x="66" y="18"/>
                  </a:cxn>
                  <a:cxn ang="0">
                    <a:pos x="122" y="19"/>
                  </a:cxn>
                  <a:cxn ang="0">
                    <a:pos x="177" y="19"/>
                  </a:cxn>
                  <a:cxn ang="0">
                    <a:pos x="218" y="12"/>
                  </a:cxn>
                  <a:cxn ang="0">
                    <a:pos x="240" y="6"/>
                  </a:cxn>
                  <a:cxn ang="0">
                    <a:pos x="248" y="0"/>
                  </a:cxn>
                  <a:cxn ang="0">
                    <a:pos x="260" y="15"/>
                  </a:cxn>
                  <a:cxn ang="0">
                    <a:pos x="221" y="28"/>
                  </a:cxn>
                  <a:cxn ang="0">
                    <a:pos x="164" y="34"/>
                  </a:cxn>
                  <a:cxn ang="0">
                    <a:pos x="98" y="33"/>
                  </a:cxn>
                  <a:cxn ang="0">
                    <a:pos x="39" y="24"/>
                  </a:cxn>
                  <a:cxn ang="0">
                    <a:pos x="5" y="9"/>
                  </a:cxn>
                  <a:cxn ang="0">
                    <a:pos x="0" y="0"/>
                  </a:cxn>
                </a:cxnLst>
                <a:rect l="0" t="0" r="r" b="b"/>
                <a:pathLst>
                  <a:path w="261" h="35">
                    <a:moveTo>
                      <a:pt x="0" y="0"/>
                    </a:moveTo>
                    <a:lnTo>
                      <a:pt x="25" y="10"/>
                    </a:lnTo>
                    <a:lnTo>
                      <a:pt x="66" y="18"/>
                    </a:lnTo>
                    <a:lnTo>
                      <a:pt x="122" y="19"/>
                    </a:lnTo>
                    <a:lnTo>
                      <a:pt x="177" y="19"/>
                    </a:lnTo>
                    <a:lnTo>
                      <a:pt x="218" y="12"/>
                    </a:lnTo>
                    <a:lnTo>
                      <a:pt x="240" y="6"/>
                    </a:lnTo>
                    <a:lnTo>
                      <a:pt x="248" y="0"/>
                    </a:lnTo>
                    <a:lnTo>
                      <a:pt x="260" y="15"/>
                    </a:lnTo>
                    <a:lnTo>
                      <a:pt x="221" y="28"/>
                    </a:lnTo>
                    <a:lnTo>
                      <a:pt x="164" y="34"/>
                    </a:lnTo>
                    <a:lnTo>
                      <a:pt x="98" y="33"/>
                    </a:lnTo>
                    <a:lnTo>
                      <a:pt x="39" y="24"/>
                    </a:lnTo>
                    <a:lnTo>
                      <a:pt x="5" y="9"/>
                    </a:lnTo>
                    <a:lnTo>
                      <a:pt x="0" y="0"/>
                    </a:lnTo>
                  </a:path>
                </a:pathLst>
              </a:custGeom>
              <a:solidFill>
                <a:schemeClr val="bg2">
                  <a:alpha val="50000"/>
                </a:schemeClr>
              </a:solidFill>
              <a:ln w="9525">
                <a:noFill/>
                <a:round/>
                <a:headEnd type="none" w="sm" len="sm"/>
                <a:tailEnd type="none" w="sm" len="sm"/>
              </a:ln>
            </p:spPr>
            <p:txBody>
              <a:bodyPr/>
              <a:lstStyle/>
              <a:p>
                <a:endParaRPr lang="uk-UA"/>
              </a:p>
            </p:txBody>
          </p:sp>
        </p:grpSp>
        <p:sp>
          <p:nvSpPr>
            <p:cNvPr id="2070" name="Freeform 22"/>
            <p:cNvSpPr>
              <a:spLocks/>
            </p:cNvSpPr>
            <p:nvPr/>
          </p:nvSpPr>
          <p:spPr bwMode="auto">
            <a:xfrm>
              <a:off x="379" y="1904"/>
              <a:ext cx="423" cy="1366"/>
            </a:xfrm>
            <a:custGeom>
              <a:avLst/>
              <a:gdLst/>
              <a:ahLst/>
              <a:cxnLst>
                <a:cxn ang="0">
                  <a:pos x="356" y="64"/>
                </a:cxn>
                <a:cxn ang="0">
                  <a:pos x="326" y="163"/>
                </a:cxn>
                <a:cxn ang="0">
                  <a:pos x="292" y="293"/>
                </a:cxn>
                <a:cxn ang="0">
                  <a:pos x="258" y="417"/>
                </a:cxn>
                <a:cxn ang="0">
                  <a:pos x="219" y="585"/>
                </a:cxn>
                <a:cxn ang="0">
                  <a:pos x="168" y="775"/>
                </a:cxn>
                <a:cxn ang="0">
                  <a:pos x="126" y="952"/>
                </a:cxn>
                <a:cxn ang="0">
                  <a:pos x="89" y="1085"/>
                </a:cxn>
                <a:cxn ang="0">
                  <a:pos x="0" y="1362"/>
                </a:cxn>
                <a:cxn ang="0">
                  <a:pos x="29" y="1365"/>
                </a:cxn>
                <a:cxn ang="0">
                  <a:pos x="132" y="1061"/>
                </a:cxn>
                <a:cxn ang="0">
                  <a:pos x="223" y="957"/>
                </a:cxn>
                <a:cxn ang="0">
                  <a:pos x="271" y="866"/>
                </a:cxn>
                <a:cxn ang="0">
                  <a:pos x="308" y="798"/>
                </a:cxn>
                <a:cxn ang="0">
                  <a:pos x="214" y="790"/>
                </a:cxn>
                <a:cxn ang="0">
                  <a:pos x="311" y="782"/>
                </a:cxn>
                <a:cxn ang="0">
                  <a:pos x="325" y="751"/>
                </a:cxn>
                <a:cxn ang="0">
                  <a:pos x="231" y="742"/>
                </a:cxn>
                <a:cxn ang="0">
                  <a:pos x="329" y="738"/>
                </a:cxn>
                <a:cxn ang="0">
                  <a:pos x="344" y="690"/>
                </a:cxn>
                <a:cxn ang="0">
                  <a:pos x="240" y="690"/>
                </a:cxn>
                <a:cxn ang="0">
                  <a:pos x="351" y="664"/>
                </a:cxn>
                <a:cxn ang="0">
                  <a:pos x="387" y="486"/>
                </a:cxn>
                <a:cxn ang="0">
                  <a:pos x="411" y="322"/>
                </a:cxn>
                <a:cxn ang="0">
                  <a:pos x="422" y="197"/>
                </a:cxn>
                <a:cxn ang="0">
                  <a:pos x="422" y="119"/>
                </a:cxn>
                <a:cxn ang="0">
                  <a:pos x="408" y="68"/>
                </a:cxn>
                <a:cxn ang="0">
                  <a:pos x="381" y="0"/>
                </a:cxn>
                <a:cxn ang="0">
                  <a:pos x="356" y="64"/>
                </a:cxn>
              </a:cxnLst>
              <a:rect l="0" t="0" r="r" b="b"/>
              <a:pathLst>
                <a:path w="423" h="1366">
                  <a:moveTo>
                    <a:pt x="356" y="64"/>
                  </a:moveTo>
                  <a:lnTo>
                    <a:pt x="326" y="163"/>
                  </a:lnTo>
                  <a:lnTo>
                    <a:pt x="292" y="293"/>
                  </a:lnTo>
                  <a:lnTo>
                    <a:pt x="258" y="417"/>
                  </a:lnTo>
                  <a:lnTo>
                    <a:pt x="219" y="585"/>
                  </a:lnTo>
                  <a:lnTo>
                    <a:pt x="168" y="775"/>
                  </a:lnTo>
                  <a:lnTo>
                    <a:pt x="126" y="952"/>
                  </a:lnTo>
                  <a:lnTo>
                    <a:pt x="89" y="1085"/>
                  </a:lnTo>
                  <a:lnTo>
                    <a:pt x="0" y="1362"/>
                  </a:lnTo>
                  <a:lnTo>
                    <a:pt x="29" y="1365"/>
                  </a:lnTo>
                  <a:lnTo>
                    <a:pt x="132" y="1061"/>
                  </a:lnTo>
                  <a:lnTo>
                    <a:pt x="223" y="957"/>
                  </a:lnTo>
                  <a:lnTo>
                    <a:pt x="271" y="866"/>
                  </a:lnTo>
                  <a:lnTo>
                    <a:pt x="308" y="798"/>
                  </a:lnTo>
                  <a:lnTo>
                    <a:pt x="214" y="790"/>
                  </a:lnTo>
                  <a:lnTo>
                    <a:pt x="311" y="782"/>
                  </a:lnTo>
                  <a:lnTo>
                    <a:pt x="325" y="751"/>
                  </a:lnTo>
                  <a:lnTo>
                    <a:pt x="231" y="742"/>
                  </a:lnTo>
                  <a:lnTo>
                    <a:pt x="329" y="738"/>
                  </a:lnTo>
                  <a:lnTo>
                    <a:pt x="344" y="690"/>
                  </a:lnTo>
                  <a:lnTo>
                    <a:pt x="240" y="690"/>
                  </a:lnTo>
                  <a:lnTo>
                    <a:pt x="351" y="664"/>
                  </a:lnTo>
                  <a:lnTo>
                    <a:pt x="387" y="486"/>
                  </a:lnTo>
                  <a:lnTo>
                    <a:pt x="411" y="322"/>
                  </a:lnTo>
                  <a:lnTo>
                    <a:pt x="422" y="197"/>
                  </a:lnTo>
                  <a:lnTo>
                    <a:pt x="422" y="119"/>
                  </a:lnTo>
                  <a:lnTo>
                    <a:pt x="408" y="68"/>
                  </a:lnTo>
                  <a:lnTo>
                    <a:pt x="381" y="0"/>
                  </a:lnTo>
                  <a:lnTo>
                    <a:pt x="356" y="64"/>
                  </a:lnTo>
                </a:path>
              </a:pathLst>
            </a:custGeom>
            <a:gradFill rotWithShape="0">
              <a:gsLst>
                <a:gs pos="0">
                  <a:schemeClr val="bg1"/>
                </a:gs>
                <a:gs pos="100000">
                  <a:srgbClr val="8D1919"/>
                </a:gs>
              </a:gsLst>
              <a:lin ang="2700000" scaled="1"/>
            </a:gradFill>
            <a:ln w="9525">
              <a:noFill/>
              <a:round/>
              <a:headEnd type="none" w="sm" len="sm"/>
              <a:tailEnd type="none" w="sm" len="sm"/>
            </a:ln>
          </p:spPr>
          <p:txBody>
            <a:bodyPr/>
            <a:lstStyle/>
            <a:p>
              <a:endParaRPr lang="uk-UA"/>
            </a:p>
          </p:txBody>
        </p:sp>
      </p:grpSp>
      <p:sp>
        <p:nvSpPr>
          <p:cNvPr id="2071" name="Freeform 23"/>
          <p:cNvSpPr>
            <a:spLocks/>
          </p:cNvSpPr>
          <p:nvPr/>
        </p:nvSpPr>
        <p:spPr bwMode="auto">
          <a:xfrm>
            <a:off x="600075" y="3163888"/>
            <a:ext cx="560388" cy="2022475"/>
          </a:xfrm>
          <a:custGeom>
            <a:avLst/>
            <a:gdLst/>
            <a:ahLst/>
            <a:cxnLst>
              <a:cxn ang="0">
                <a:pos x="0" y="1272"/>
              </a:cxn>
              <a:cxn ang="0">
                <a:pos x="352" y="0"/>
              </a:cxn>
              <a:cxn ang="0">
                <a:pos x="26" y="1273"/>
              </a:cxn>
              <a:cxn ang="0">
                <a:pos x="0" y="1272"/>
              </a:cxn>
            </a:cxnLst>
            <a:rect l="0" t="0" r="r" b="b"/>
            <a:pathLst>
              <a:path w="353" h="1274">
                <a:moveTo>
                  <a:pt x="0" y="1272"/>
                </a:moveTo>
                <a:lnTo>
                  <a:pt x="352" y="0"/>
                </a:lnTo>
                <a:lnTo>
                  <a:pt x="26" y="1273"/>
                </a:lnTo>
                <a:lnTo>
                  <a:pt x="0" y="1272"/>
                </a:lnTo>
              </a:path>
            </a:pathLst>
          </a:custGeom>
          <a:gradFill rotWithShape="0">
            <a:gsLst>
              <a:gs pos="0">
                <a:schemeClr val="bg1"/>
              </a:gs>
              <a:gs pos="100000">
                <a:srgbClr val="FFFFFF"/>
              </a:gs>
            </a:gsLst>
            <a:lin ang="2700000" scaled="1"/>
          </a:gradFill>
          <a:ln w="9525">
            <a:noFill/>
            <a:round/>
            <a:headEnd type="none" w="sm" len="sm"/>
            <a:tailEnd type="none" w="sm" len="sm"/>
          </a:ln>
        </p:spPr>
        <p:txBody>
          <a:bodyPr/>
          <a:lstStyle/>
          <a:p>
            <a:endParaRPr lang="uk-UA"/>
          </a:p>
        </p:txBody>
      </p:sp>
      <p:sp>
        <p:nvSpPr>
          <p:cNvPr id="2072" name="Rectangle 24"/>
          <p:cNvSpPr>
            <a:spLocks noGrp="1" noChangeArrowheads="1"/>
          </p:cNvSpPr>
          <p:nvPr>
            <p:ph type="title"/>
          </p:nvPr>
        </p:nvSpPr>
        <p:spPr bwMode="auto">
          <a:xfrm>
            <a:off x="182563" y="122238"/>
            <a:ext cx="8802687" cy="1206500"/>
          </a:xfrm>
          <a:prstGeom prst="rect">
            <a:avLst/>
          </a:prstGeom>
          <a:noFill/>
          <a:ln w="9525">
            <a:noFill/>
            <a:miter lim="800000"/>
            <a:headEnd/>
            <a:tailEnd/>
          </a:ln>
        </p:spPr>
        <p:txBody>
          <a:bodyPr vert="horz" wrap="square" lIns="92075" tIns="46037" rIns="92075" bIns="46037" numCol="1" anchor="ctr" anchorCtr="0" compatLnSpc="1">
            <a:prstTxWarp prst="textNoShape">
              <a:avLst/>
            </a:prstTxWarp>
          </a:bodyPr>
          <a:lstStyle/>
          <a:p>
            <a:pPr lvl="0"/>
            <a:r>
              <a:rPr lang="ru-RU" smtClean="0"/>
              <a:t>Образец заголовка</a:t>
            </a:r>
          </a:p>
        </p:txBody>
      </p:sp>
      <p:sp>
        <p:nvSpPr>
          <p:cNvPr id="2073" name="Rectangle 25"/>
          <p:cNvSpPr>
            <a:spLocks noGrp="1" noChangeArrowheads="1"/>
          </p:cNvSpPr>
          <p:nvPr>
            <p:ph type="body" idx="1"/>
          </p:nvPr>
        </p:nvSpPr>
        <p:spPr bwMode="auto">
          <a:xfrm>
            <a:off x="190500" y="1447800"/>
            <a:ext cx="8775700" cy="4775200"/>
          </a:xfrm>
          <a:prstGeom prst="rect">
            <a:avLst/>
          </a:prstGeom>
          <a:noFill/>
          <a:ln w="9525">
            <a:noFill/>
            <a:miter lim="800000"/>
            <a:headEnd/>
            <a:tailEnd/>
          </a:ln>
        </p:spPr>
        <p:txBody>
          <a:bodyPr vert="horz" wrap="square" lIns="92075" tIns="46037" rIns="92075" bIns="46037" numCol="1" anchor="t" anchorCtr="0" compatLnSpc="1">
            <a:prstTxWarp prst="textNoShape">
              <a:avLst/>
            </a:prstTxWarp>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p>
        </p:txBody>
      </p:sp>
      <p:sp>
        <p:nvSpPr>
          <p:cNvPr id="2074" name="Rectangle 26"/>
          <p:cNvSpPr>
            <a:spLocks noGrp="1" noChangeArrowheads="1"/>
          </p:cNvSpPr>
          <p:nvPr>
            <p:ph type="dt" sz="half" idx="2"/>
          </p:nvPr>
        </p:nvSpPr>
        <p:spPr bwMode="auto">
          <a:xfrm>
            <a:off x="169863" y="6273800"/>
            <a:ext cx="2497137" cy="457200"/>
          </a:xfrm>
          <a:prstGeom prst="rect">
            <a:avLst/>
          </a:prstGeom>
          <a:noFill/>
          <a:ln w="9525">
            <a:noFill/>
            <a:miter lim="800000"/>
            <a:headEnd/>
            <a:tailEnd/>
          </a:ln>
        </p:spPr>
        <p:txBody>
          <a:bodyPr vert="horz" wrap="none" lIns="92075" tIns="46037" rIns="92075" bIns="46037" numCol="1" anchor="ctr" anchorCtr="0" compatLnSpc="1">
            <a:prstTxWarp prst="textNoShape">
              <a:avLst/>
            </a:prstTxWarp>
          </a:bodyPr>
          <a:lstStyle>
            <a:lvl1pPr eaLnBrk="0" hangingPunct="0">
              <a:defRPr sz="1400"/>
            </a:lvl1pPr>
          </a:lstStyle>
          <a:p>
            <a:endParaRPr lang="ru-RU"/>
          </a:p>
        </p:txBody>
      </p:sp>
      <p:sp>
        <p:nvSpPr>
          <p:cNvPr id="2075" name="Rectangle 27"/>
          <p:cNvSpPr>
            <a:spLocks noGrp="1" noChangeArrowheads="1"/>
          </p:cNvSpPr>
          <p:nvPr>
            <p:ph type="ftr" sz="quarter" idx="3"/>
          </p:nvPr>
        </p:nvSpPr>
        <p:spPr bwMode="auto">
          <a:xfrm>
            <a:off x="2817813" y="6286500"/>
            <a:ext cx="3578225" cy="457200"/>
          </a:xfrm>
          <a:prstGeom prst="rect">
            <a:avLst/>
          </a:prstGeom>
          <a:noFill/>
          <a:ln w="9525">
            <a:noFill/>
            <a:miter lim="800000"/>
            <a:headEnd/>
            <a:tailEnd/>
          </a:ln>
        </p:spPr>
        <p:txBody>
          <a:bodyPr vert="horz" wrap="none" lIns="92075" tIns="46037" rIns="92075" bIns="46037" numCol="1" anchor="ctr" anchorCtr="0" compatLnSpc="1">
            <a:prstTxWarp prst="textNoShape">
              <a:avLst/>
            </a:prstTxWarp>
          </a:bodyPr>
          <a:lstStyle>
            <a:lvl1pPr algn="ctr" eaLnBrk="0" hangingPunct="0">
              <a:defRPr sz="1400"/>
            </a:lvl1pPr>
          </a:lstStyle>
          <a:p>
            <a:endParaRPr lang="ru-RU"/>
          </a:p>
        </p:txBody>
      </p:sp>
      <p:sp>
        <p:nvSpPr>
          <p:cNvPr id="2076" name="Rectangle 28"/>
          <p:cNvSpPr>
            <a:spLocks noGrp="1" noChangeArrowheads="1"/>
          </p:cNvSpPr>
          <p:nvPr>
            <p:ph type="sldNum" sz="quarter" idx="4"/>
          </p:nvPr>
        </p:nvSpPr>
        <p:spPr bwMode="auto">
          <a:xfrm>
            <a:off x="6511925" y="6286500"/>
            <a:ext cx="2462213" cy="457200"/>
          </a:xfrm>
          <a:prstGeom prst="rect">
            <a:avLst/>
          </a:prstGeom>
          <a:noFill/>
          <a:ln w="9525">
            <a:noFill/>
            <a:miter lim="800000"/>
            <a:headEnd/>
            <a:tailEnd/>
          </a:ln>
        </p:spPr>
        <p:txBody>
          <a:bodyPr vert="horz" wrap="none" lIns="92075" tIns="46037" rIns="92075" bIns="46037" numCol="1" anchor="ctr" anchorCtr="0" compatLnSpc="1">
            <a:prstTxWarp prst="textNoShape">
              <a:avLst/>
            </a:prstTxWarp>
          </a:bodyPr>
          <a:lstStyle>
            <a:lvl1pPr algn="r" eaLnBrk="0" hangingPunct="0">
              <a:defRPr sz="1400"/>
            </a:lvl1pPr>
          </a:lstStyle>
          <a:p>
            <a:endParaRPr lang="ru-RU"/>
          </a:p>
        </p:txBody>
      </p:sp>
    </p:spTree>
  </p:cSld>
  <p:clrMap bg1="dk2" tx1="lt1" bg2="dk1" tx2="lt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Lst>
  <p:hf sldNum="0" hdr="0" ftr="0" dt="0"/>
  <p:txStyles>
    <p:titleStyle>
      <a:lvl1pPr algn="ctr" rtl="0" fontAlgn="base">
        <a:spcBef>
          <a:spcPct val="0"/>
        </a:spcBef>
        <a:spcAft>
          <a:spcPct val="0"/>
        </a:spcAft>
        <a:defRPr kumimoji="1" sz="4400">
          <a:solidFill>
            <a:schemeClr val="tx2"/>
          </a:solidFill>
          <a:latin typeface="+mj-lt"/>
          <a:ea typeface="+mj-ea"/>
          <a:cs typeface="+mj-cs"/>
        </a:defRPr>
      </a:lvl1pPr>
      <a:lvl2pPr algn="ctr" rtl="0" fontAlgn="base">
        <a:spcBef>
          <a:spcPct val="0"/>
        </a:spcBef>
        <a:spcAft>
          <a:spcPct val="0"/>
        </a:spcAft>
        <a:defRPr kumimoji="1" sz="4400">
          <a:solidFill>
            <a:schemeClr val="tx2"/>
          </a:solidFill>
          <a:latin typeface="Times New Roman" pitchFamily="18" charset="0"/>
        </a:defRPr>
      </a:lvl2pPr>
      <a:lvl3pPr algn="ctr" rtl="0" fontAlgn="base">
        <a:spcBef>
          <a:spcPct val="0"/>
        </a:spcBef>
        <a:spcAft>
          <a:spcPct val="0"/>
        </a:spcAft>
        <a:defRPr kumimoji="1" sz="4400">
          <a:solidFill>
            <a:schemeClr val="tx2"/>
          </a:solidFill>
          <a:latin typeface="Times New Roman" pitchFamily="18" charset="0"/>
        </a:defRPr>
      </a:lvl3pPr>
      <a:lvl4pPr algn="ctr" rtl="0" fontAlgn="base">
        <a:spcBef>
          <a:spcPct val="0"/>
        </a:spcBef>
        <a:spcAft>
          <a:spcPct val="0"/>
        </a:spcAft>
        <a:defRPr kumimoji="1" sz="4400">
          <a:solidFill>
            <a:schemeClr val="tx2"/>
          </a:solidFill>
          <a:latin typeface="Times New Roman" pitchFamily="18" charset="0"/>
        </a:defRPr>
      </a:lvl4pPr>
      <a:lvl5pPr algn="ctr" rtl="0" fontAlgn="base">
        <a:spcBef>
          <a:spcPct val="0"/>
        </a:spcBef>
        <a:spcAft>
          <a:spcPct val="0"/>
        </a:spcAft>
        <a:defRPr kumimoji="1" sz="4400">
          <a:solidFill>
            <a:schemeClr val="tx2"/>
          </a:solidFill>
          <a:latin typeface="Times New Roman" pitchFamily="18" charset="0"/>
        </a:defRPr>
      </a:lvl5pPr>
      <a:lvl6pPr marL="457200" algn="ctr" rtl="0" fontAlgn="base">
        <a:spcBef>
          <a:spcPct val="0"/>
        </a:spcBef>
        <a:spcAft>
          <a:spcPct val="0"/>
        </a:spcAft>
        <a:defRPr kumimoji="1" sz="4400">
          <a:solidFill>
            <a:schemeClr val="tx2"/>
          </a:solidFill>
          <a:latin typeface="Times New Roman" pitchFamily="18" charset="0"/>
        </a:defRPr>
      </a:lvl6pPr>
      <a:lvl7pPr marL="914400" algn="ctr" rtl="0" fontAlgn="base">
        <a:spcBef>
          <a:spcPct val="0"/>
        </a:spcBef>
        <a:spcAft>
          <a:spcPct val="0"/>
        </a:spcAft>
        <a:defRPr kumimoji="1" sz="4400">
          <a:solidFill>
            <a:schemeClr val="tx2"/>
          </a:solidFill>
          <a:latin typeface="Times New Roman" pitchFamily="18" charset="0"/>
        </a:defRPr>
      </a:lvl7pPr>
      <a:lvl8pPr marL="1371600" algn="ctr" rtl="0" fontAlgn="base">
        <a:spcBef>
          <a:spcPct val="0"/>
        </a:spcBef>
        <a:spcAft>
          <a:spcPct val="0"/>
        </a:spcAft>
        <a:defRPr kumimoji="1" sz="4400">
          <a:solidFill>
            <a:schemeClr val="tx2"/>
          </a:solidFill>
          <a:latin typeface="Times New Roman" pitchFamily="18" charset="0"/>
        </a:defRPr>
      </a:lvl8pPr>
      <a:lvl9pPr marL="1828800" algn="ctr" rtl="0" fontAlgn="base">
        <a:spcBef>
          <a:spcPct val="0"/>
        </a:spcBef>
        <a:spcAft>
          <a:spcPct val="0"/>
        </a:spcAft>
        <a:defRPr kumimoji="1" sz="4400">
          <a:solidFill>
            <a:schemeClr val="tx2"/>
          </a:solidFill>
          <a:latin typeface="Times New Roman" pitchFamily="18" charset="0"/>
        </a:defRPr>
      </a:lvl9pPr>
    </p:titleStyle>
    <p:bodyStyle>
      <a:lvl1pPr marL="342900" indent="-342900" algn="l" rtl="0" fontAlgn="base">
        <a:spcBef>
          <a:spcPct val="20000"/>
        </a:spcBef>
        <a:spcAft>
          <a:spcPct val="0"/>
        </a:spcAft>
        <a:buChar char="•"/>
        <a:defRPr kumimoji="1" sz="3200">
          <a:solidFill>
            <a:schemeClr val="tx1"/>
          </a:solidFill>
          <a:latin typeface="+mn-lt"/>
          <a:ea typeface="+mn-ea"/>
          <a:cs typeface="+mn-cs"/>
        </a:defRPr>
      </a:lvl1pPr>
      <a:lvl2pPr marL="742950" indent="-285750" algn="l" rtl="0" fontAlgn="base">
        <a:spcBef>
          <a:spcPct val="20000"/>
        </a:spcBef>
        <a:spcAft>
          <a:spcPct val="0"/>
        </a:spcAft>
        <a:buChar char="•"/>
        <a:defRPr kumimoji="1" sz="2800">
          <a:solidFill>
            <a:schemeClr val="tx1"/>
          </a:solidFill>
          <a:latin typeface="+mn-lt"/>
        </a:defRPr>
      </a:lvl2pPr>
      <a:lvl3pPr marL="1143000" indent="-228600" algn="l" rtl="0" fontAlgn="base">
        <a:spcBef>
          <a:spcPct val="20000"/>
        </a:spcBef>
        <a:spcAft>
          <a:spcPct val="0"/>
        </a:spcAft>
        <a:buChar char="•"/>
        <a:defRPr kumimoji="1" sz="2400">
          <a:solidFill>
            <a:schemeClr val="tx1"/>
          </a:solidFill>
          <a:latin typeface="+mn-lt"/>
        </a:defRPr>
      </a:lvl3pPr>
      <a:lvl4pPr marL="1600200" indent="-228600" algn="l" rtl="0" fontAlgn="base">
        <a:spcBef>
          <a:spcPct val="20000"/>
        </a:spcBef>
        <a:spcAft>
          <a:spcPct val="0"/>
        </a:spcAft>
        <a:buChar char="•"/>
        <a:defRPr kumimoji="1" sz="2000">
          <a:solidFill>
            <a:schemeClr val="tx1"/>
          </a:solidFill>
          <a:latin typeface="+mn-lt"/>
        </a:defRPr>
      </a:lvl4pPr>
      <a:lvl5pPr marL="2057400" indent="-228600" algn="l" rtl="0" fontAlgn="base">
        <a:spcBef>
          <a:spcPct val="20000"/>
        </a:spcBef>
        <a:spcAft>
          <a:spcPct val="0"/>
        </a:spcAft>
        <a:buChar char="•"/>
        <a:defRPr kumimoji="1" sz="2000">
          <a:solidFill>
            <a:schemeClr val="tx1"/>
          </a:solidFill>
          <a:latin typeface="+mn-lt"/>
        </a:defRPr>
      </a:lvl5pPr>
      <a:lvl6pPr marL="2514600" indent="-228600" algn="l" rtl="0" fontAlgn="base">
        <a:spcBef>
          <a:spcPct val="20000"/>
        </a:spcBef>
        <a:spcAft>
          <a:spcPct val="0"/>
        </a:spcAft>
        <a:buChar char="•"/>
        <a:defRPr kumimoji="1" sz="2000">
          <a:solidFill>
            <a:schemeClr val="tx1"/>
          </a:solidFill>
          <a:latin typeface="+mn-lt"/>
        </a:defRPr>
      </a:lvl6pPr>
      <a:lvl7pPr marL="2971800" indent="-228600" algn="l" rtl="0" fontAlgn="base">
        <a:spcBef>
          <a:spcPct val="20000"/>
        </a:spcBef>
        <a:spcAft>
          <a:spcPct val="0"/>
        </a:spcAft>
        <a:buChar char="•"/>
        <a:defRPr kumimoji="1" sz="2000">
          <a:solidFill>
            <a:schemeClr val="tx1"/>
          </a:solidFill>
          <a:latin typeface="+mn-lt"/>
        </a:defRPr>
      </a:lvl7pPr>
      <a:lvl8pPr marL="3429000" indent="-228600" algn="l" rtl="0" fontAlgn="base">
        <a:spcBef>
          <a:spcPct val="20000"/>
        </a:spcBef>
        <a:spcAft>
          <a:spcPct val="0"/>
        </a:spcAft>
        <a:buChar char="•"/>
        <a:defRPr kumimoji="1" sz="2000">
          <a:solidFill>
            <a:schemeClr val="tx1"/>
          </a:solidFill>
          <a:latin typeface="+mn-lt"/>
        </a:defRPr>
      </a:lvl8pPr>
      <a:lvl9pPr marL="3886200" indent="-228600" algn="l" rtl="0" fontAlgn="base">
        <a:spcBef>
          <a:spcPct val="20000"/>
        </a:spcBef>
        <a:spcAft>
          <a:spcPct val="0"/>
        </a:spcAft>
        <a:buChar char="•"/>
        <a:defRPr kumimoji="1" sz="2000">
          <a:solidFill>
            <a:schemeClr val="tx1"/>
          </a:solidFill>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6.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9.jpe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10.gif"/></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7.xml"/><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15.png"/></Relationships>
</file>

<file path=ppt/slides/_rels/slide3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8.xml"/><Relationship Id="rId1" Type="http://schemas.openxmlformats.org/officeDocument/2006/relationships/slideLayout" Target="../slideLayouts/slideLayout7.xml"/><Relationship Id="rId4" Type="http://schemas.openxmlformats.org/officeDocument/2006/relationships/image" Target="../media/image13.jpeg"/></Relationships>
</file>

<file path=ppt/slides/_rels/slide3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Заголовок 6"/>
          <p:cNvSpPr txBox="1">
            <a:spLocks noGrp="1"/>
          </p:cNvSpPr>
          <p:nvPr>
            <p:ph type="ctrTitle" sz="quarter"/>
          </p:nvPr>
        </p:nvSpPr>
        <p:spPr bwMode="auto">
          <a:xfrm>
            <a:off x="2000232" y="1436191"/>
            <a:ext cx="6429420" cy="3071610"/>
          </a:xfrm>
          <a:prstGeom prst="rect">
            <a:avLst/>
          </a:prstGeom>
          <a:noFill/>
          <a:ln w="12700" cap="sq">
            <a:noFill/>
            <a:miter lim="800000"/>
            <a:headEnd type="none" w="sm" len="sm"/>
            <a:tailEnd type="none" w="sm" len="sm"/>
          </a:ln>
        </p:spPr>
        <p:txBody>
          <a:bodyPr wrap="square" rtlCol="0">
            <a:spAutoFit/>
            <a:scene3d>
              <a:camera prst="orthographicFront"/>
              <a:lightRig rig="glow" dir="tl">
                <a:rot lat="0" lon="0" rev="5400000"/>
              </a:lightRig>
            </a:scene3d>
            <a:sp3d contourW="12700">
              <a:bevelT w="25400" h="25400"/>
              <a:contourClr>
                <a:schemeClr val="accent6">
                  <a:shade val="73000"/>
                </a:schemeClr>
              </a:contourClr>
            </a:sp3d>
          </a:bodyPr>
          <a:lstStyle/>
          <a:p>
            <a:pPr marL="0" marR="0" lvl="0" indent="0" defTabSz="914400" eaLnBrk="1" fontAlgn="auto" latinLnBrk="0" hangingPunct="1">
              <a:lnSpc>
                <a:spcPct val="110000"/>
              </a:lnSpc>
              <a:spcBef>
                <a:spcPts val="0"/>
              </a:spcBef>
              <a:spcAft>
                <a:spcPts val="0"/>
              </a:spcAft>
              <a:buClrTx/>
              <a:buSzTx/>
              <a:buFontTx/>
              <a:buNone/>
              <a:tabLst/>
              <a:defRPr/>
            </a:pPr>
            <a:r>
              <a:rPr kumimoji="0" lang="ru-RU" b="1" dirty="0" smtClean="0">
                <a:ln w="7620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glow rad="101600">
                    <a:srgbClr val="460000"/>
                  </a:glow>
                  <a:outerShdw blurRad="80000" dist="40000" dir="5040000" algn="tl">
                    <a:srgbClr val="000000">
                      <a:alpha val="30000"/>
                    </a:srgbClr>
                  </a:outerShdw>
                </a:effectLst>
                <a:latin typeface="Albertus Extra Bold" pitchFamily="34" charset="0"/>
              </a:rPr>
              <a:t>СВЯЗЬ</a:t>
            </a:r>
            <a:br>
              <a:rPr kumimoji="0" lang="ru-RU" b="1" dirty="0" smtClean="0">
                <a:ln w="7620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glow rad="101600">
                    <a:srgbClr val="460000"/>
                  </a:glow>
                  <a:outerShdw blurRad="80000" dist="40000" dir="5040000" algn="tl">
                    <a:srgbClr val="000000">
                      <a:alpha val="30000"/>
                    </a:srgbClr>
                  </a:outerShdw>
                </a:effectLst>
                <a:latin typeface="Albertus Extra Bold" pitchFamily="34" charset="0"/>
              </a:rPr>
            </a:br>
            <a:r>
              <a:rPr kumimoji="0" lang="ru-RU" b="1" dirty="0" smtClean="0">
                <a:ln w="7620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glow rad="101600">
                    <a:srgbClr val="460000"/>
                  </a:glow>
                  <a:outerShdw blurRad="80000" dist="40000" dir="5040000" algn="tl">
                    <a:srgbClr val="000000">
                      <a:alpha val="30000"/>
                    </a:srgbClr>
                  </a:outerShdw>
                </a:effectLst>
                <a:latin typeface="Albertus Extra Bold" pitchFamily="34" charset="0"/>
              </a:rPr>
              <a:t>В</a:t>
            </a:r>
            <a:r>
              <a:rPr kumimoji="0" lang="uk-UA" b="1" dirty="0" smtClean="0">
                <a:ln w="7620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glow rad="101600">
                    <a:srgbClr val="460000"/>
                  </a:glow>
                  <a:outerShdw blurRad="80000" dist="40000" dir="5040000" algn="tl">
                    <a:srgbClr val="000000">
                      <a:alpha val="30000"/>
                    </a:srgbClr>
                  </a:outerShdw>
                </a:effectLst>
                <a:latin typeface="Albertus Extra Bold" pitchFamily="34" charset="0"/>
              </a:rPr>
              <a:t>ЕСТИ О ЗДОРОВЬЕ И ВЕСТИ ТРЕТЬЕГО АНГЕЛА</a:t>
            </a:r>
            <a:endParaRPr kumimoji="0" lang="ru-RU" b="1" i="0" u="none" strike="noStrike" kern="0" cap="none" spc="0" normalizeH="0" baseline="0" noProof="0" dirty="0">
              <a:ln w="7620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glow rad="101600">
                  <a:srgbClr val="460000"/>
                </a:glow>
                <a:outerShdw blurRad="80000" dist="40000" dir="5040000" algn="tl">
                  <a:srgbClr val="000000">
                    <a:alpha val="30000"/>
                  </a:srgbClr>
                </a:outerShdw>
              </a:effectLst>
              <a:uLnTx/>
              <a:uFillTx/>
              <a:latin typeface="Albertus Extra Bold" pitchFamily="34" charset="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Заголовок 6"/>
          <p:cNvSpPr txBox="1">
            <a:spLocks/>
          </p:cNvSpPr>
          <p:nvPr/>
        </p:nvSpPr>
        <p:spPr bwMode="auto">
          <a:xfrm>
            <a:off x="714348" y="627876"/>
            <a:ext cx="7772400" cy="770082"/>
          </a:xfrm>
          <a:prstGeom prst="rect">
            <a:avLst/>
          </a:prstGeom>
          <a:noFill/>
          <a:ln w="12700" cap="sq">
            <a:noFill/>
            <a:miter lim="800000"/>
            <a:headEnd type="none" w="sm" len="sm"/>
            <a:tailEnd type="none" w="sm" len="sm"/>
          </a:ln>
        </p:spPr>
        <p:txBody>
          <a:bodyPr vert="horz" wrap="square" lIns="92075" tIns="46037" rIns="92075" bIns="46037" numCol="1" rtlCol="0" anchor="ctr" anchorCtr="0" compatLnSpc="1">
            <a:prstTxWarp prst="textNoShape">
              <a:avLst/>
            </a:prstTxWarp>
            <a:spAutoFit/>
            <a:scene3d>
              <a:camera prst="orthographicFront"/>
              <a:lightRig rig="glow" dir="tl">
                <a:rot lat="0" lon="0" rev="5400000"/>
              </a:lightRig>
            </a:scene3d>
            <a:sp3d contourW="12700">
              <a:bevelT w="25400" h="25400"/>
              <a:contourClr>
                <a:schemeClr val="accent6">
                  <a:shade val="73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4400" b="1" i="0" u="none" strike="noStrike" kern="0" cap="none" spc="0" normalizeH="0" baseline="0" noProof="0" dirty="0" smtClean="0">
                <a:ln w="7620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glow rad="101600">
                    <a:srgbClr val="3E0000"/>
                  </a:glow>
                  <a:outerShdw blurRad="80000" dist="40000" dir="5040000" algn="tl">
                    <a:srgbClr val="000000">
                      <a:alpha val="30000"/>
                    </a:srgbClr>
                  </a:outerShdw>
                </a:effectLst>
                <a:uLnTx/>
                <a:uFillTx/>
                <a:latin typeface="Albertus Extra Bold" pitchFamily="34" charset="0"/>
                <a:ea typeface="+mj-ea"/>
                <a:cs typeface="+mj-cs"/>
              </a:rPr>
              <a:t>ДВА  ЗВЕРЯ</a:t>
            </a:r>
            <a:endParaRPr kumimoji="0" lang="ru-RU" sz="4400" b="1" i="0" u="none" strike="noStrike" kern="0" cap="none" spc="0" normalizeH="0" baseline="0" noProof="0" dirty="0">
              <a:ln w="7620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glow rad="101600">
                  <a:srgbClr val="3E0000"/>
                </a:glow>
                <a:outerShdw blurRad="80000" dist="40000" dir="5040000" algn="tl">
                  <a:srgbClr val="000000">
                    <a:alpha val="30000"/>
                  </a:srgbClr>
                </a:outerShdw>
              </a:effectLst>
              <a:uLnTx/>
              <a:uFillTx/>
              <a:latin typeface="Albertus Extra Bold" pitchFamily="34" charset="0"/>
              <a:ea typeface="+mj-ea"/>
              <a:cs typeface="+mj-cs"/>
            </a:endParaRPr>
          </a:p>
        </p:txBody>
      </p:sp>
      <p:sp>
        <p:nvSpPr>
          <p:cNvPr id="12" name="Прямоугольник 11"/>
          <p:cNvSpPr/>
          <p:nvPr/>
        </p:nvSpPr>
        <p:spPr>
          <a:xfrm>
            <a:off x="1142976" y="1571612"/>
            <a:ext cx="6929486" cy="71438"/>
          </a:xfrm>
          <a:prstGeom prst="rect">
            <a:avLst/>
          </a:prstGeom>
          <a:gradFill flip="none" rotWithShape="1">
            <a:gsLst>
              <a:gs pos="0">
                <a:srgbClr val="825600"/>
              </a:gs>
              <a:gs pos="13000">
                <a:srgbClr val="FFA800">
                  <a:alpha val="48000"/>
                </a:srgbClr>
              </a:gs>
              <a:gs pos="28000">
                <a:srgbClr val="825600"/>
              </a:gs>
              <a:gs pos="42999">
                <a:srgbClr val="FFA800"/>
              </a:gs>
              <a:gs pos="58000">
                <a:srgbClr val="825600"/>
              </a:gs>
              <a:gs pos="72000">
                <a:srgbClr val="FFA800"/>
              </a:gs>
              <a:gs pos="87000">
                <a:srgbClr val="825600"/>
              </a:gs>
              <a:gs pos="100000">
                <a:srgbClr val="FFA800"/>
              </a:gs>
            </a:gsLst>
            <a:path path="circle">
              <a:fillToRect r="100000" b="100000"/>
            </a:path>
            <a:tileRect l="-100000" t="-100000"/>
          </a:gradFill>
          <a:ln w="28575">
            <a:solidFill>
              <a:srgbClr val="C864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dirty="0"/>
          </a:p>
        </p:txBody>
      </p:sp>
      <p:sp>
        <p:nvSpPr>
          <p:cNvPr id="4" name="Прямоугольник 3"/>
          <p:cNvSpPr/>
          <p:nvPr/>
        </p:nvSpPr>
        <p:spPr>
          <a:xfrm>
            <a:off x="857224" y="2428868"/>
            <a:ext cx="8072462" cy="4216539"/>
          </a:xfrm>
          <a:prstGeom prst="rect">
            <a:avLst/>
          </a:prstGeom>
        </p:spPr>
        <p:txBody>
          <a:bodyPr wrap="square">
            <a:spAutoFit/>
          </a:bodyPr>
          <a:lstStyle/>
          <a:p>
            <a:pPr>
              <a:spcAft>
                <a:spcPts val="600"/>
              </a:spcAft>
            </a:pPr>
            <a:r>
              <a:rPr lang="uk-UA" sz="3200" dirty="0" smtClean="0">
                <a:effectLst>
                  <a:glow rad="228600">
                    <a:schemeClr val="bg2">
                      <a:alpha val="40000"/>
                    </a:schemeClr>
                  </a:glow>
                </a:effectLst>
                <a:latin typeface="Arial" pitchFamily="34" charset="0"/>
                <a:cs typeface="Arial" pitchFamily="34" charset="0"/>
              </a:rPr>
              <a:t>Пер</a:t>
            </a:r>
            <a:r>
              <a:rPr lang="ru-RU" sz="3200" dirty="0" smtClean="0">
                <a:effectLst>
                  <a:glow rad="228600">
                    <a:schemeClr val="bg2">
                      <a:alpha val="40000"/>
                    </a:schemeClr>
                  </a:glow>
                </a:effectLst>
                <a:latin typeface="Arial" pitchFamily="34" charset="0"/>
                <a:cs typeface="Arial" pitchFamily="34" charset="0"/>
              </a:rPr>
              <a:t>вый </a:t>
            </a:r>
            <a:r>
              <a:rPr lang="uk-UA" sz="3200" dirty="0" err="1" smtClean="0">
                <a:effectLst>
                  <a:glow rad="228600">
                    <a:schemeClr val="bg2">
                      <a:alpha val="40000"/>
                    </a:schemeClr>
                  </a:glow>
                </a:effectLst>
                <a:latin typeface="Arial" pitchFamily="34" charset="0"/>
                <a:cs typeface="Arial" pitchFamily="34" charset="0"/>
              </a:rPr>
              <a:t>зверь</a:t>
            </a:r>
            <a:r>
              <a:rPr lang="uk-UA" sz="3200" dirty="0" smtClean="0">
                <a:effectLst>
                  <a:glow rad="228600">
                    <a:schemeClr val="bg2">
                      <a:alpha val="40000"/>
                    </a:schemeClr>
                  </a:glow>
                </a:effectLst>
                <a:latin typeface="Arial" pitchFamily="34" charset="0"/>
                <a:cs typeface="Arial" pitchFamily="34" charset="0"/>
              </a:rPr>
              <a:t>:</a:t>
            </a:r>
          </a:p>
          <a:p>
            <a:pPr marL="174625" indent="369888">
              <a:spcAft>
                <a:spcPts val="600"/>
              </a:spcAft>
              <a:buFont typeface="Arial" pitchFamily="34" charset="0"/>
              <a:buChar char="•"/>
            </a:pPr>
            <a:r>
              <a:rPr lang="uk-UA" sz="3200" dirty="0" err="1" smtClean="0">
                <a:solidFill>
                  <a:schemeClr val="tx1">
                    <a:lumMod val="20000"/>
                    <a:lumOff val="80000"/>
                  </a:schemeClr>
                </a:solidFill>
                <a:effectLst>
                  <a:glow rad="228600">
                    <a:schemeClr val="bg2">
                      <a:alpha val="40000"/>
                    </a:schemeClr>
                  </a:glow>
                </a:effectLst>
                <a:latin typeface="Arial" pitchFamily="34" charset="0"/>
                <a:cs typeface="Arial" pitchFamily="34" charset="0"/>
              </a:rPr>
              <a:t>Имеет</a:t>
            </a:r>
            <a:r>
              <a:rPr lang="uk-UA" sz="3200" dirty="0" smtClean="0">
                <a:solidFill>
                  <a:schemeClr val="tx1">
                    <a:lumMod val="20000"/>
                    <a:lumOff val="80000"/>
                  </a:schemeClr>
                </a:solidFill>
                <a:effectLst>
                  <a:glow rad="228600">
                    <a:schemeClr val="bg2">
                      <a:alpha val="40000"/>
                    </a:schemeClr>
                  </a:glow>
                </a:effectLst>
                <a:latin typeface="Arial" pitchFamily="34" charset="0"/>
                <a:cs typeface="Arial" pitchFamily="34" charset="0"/>
              </a:rPr>
              <a:t> </a:t>
            </a:r>
            <a:r>
              <a:rPr lang="uk-UA" sz="3200" dirty="0" err="1" smtClean="0">
                <a:solidFill>
                  <a:schemeClr val="tx1">
                    <a:lumMod val="20000"/>
                    <a:lumOff val="80000"/>
                  </a:schemeClr>
                </a:solidFill>
                <a:effectLst>
                  <a:glow rad="228600">
                    <a:schemeClr val="bg2">
                      <a:alpha val="40000"/>
                    </a:schemeClr>
                  </a:glow>
                </a:effectLst>
                <a:latin typeface="Arial" pitchFamily="34" charset="0"/>
                <a:cs typeface="Arial" pitchFamily="34" charset="0"/>
              </a:rPr>
              <a:t>власть</a:t>
            </a:r>
            <a:r>
              <a:rPr lang="uk-UA" sz="3200" dirty="0" smtClean="0">
                <a:solidFill>
                  <a:schemeClr val="tx1">
                    <a:lumMod val="20000"/>
                    <a:lumOff val="80000"/>
                  </a:schemeClr>
                </a:solidFill>
                <a:effectLst>
                  <a:glow rad="228600">
                    <a:schemeClr val="bg2">
                      <a:alpha val="40000"/>
                    </a:schemeClr>
                  </a:glow>
                </a:effectLst>
                <a:latin typeface="Arial" pitchFamily="34" charset="0"/>
                <a:cs typeface="Arial" pitchFamily="34" charset="0"/>
              </a:rPr>
              <a:t> 42 </a:t>
            </a:r>
            <a:r>
              <a:rPr lang="uk-UA" sz="3200" dirty="0" err="1" smtClean="0">
                <a:solidFill>
                  <a:schemeClr val="tx1">
                    <a:lumMod val="20000"/>
                    <a:lumOff val="80000"/>
                  </a:schemeClr>
                </a:solidFill>
                <a:effectLst>
                  <a:glow rad="228600">
                    <a:schemeClr val="bg2">
                      <a:alpha val="40000"/>
                    </a:schemeClr>
                  </a:glow>
                </a:effectLst>
                <a:latin typeface="Arial" pitchFamily="34" charset="0"/>
                <a:cs typeface="Arial" pitchFamily="34" charset="0"/>
              </a:rPr>
              <a:t>месяца</a:t>
            </a:r>
            <a:endParaRPr lang="uk-UA" sz="3200" dirty="0" smtClean="0">
              <a:solidFill>
                <a:schemeClr val="tx1">
                  <a:lumMod val="20000"/>
                  <a:lumOff val="80000"/>
                </a:schemeClr>
              </a:solidFill>
              <a:effectLst>
                <a:glow rad="228600">
                  <a:schemeClr val="bg2">
                    <a:alpha val="40000"/>
                  </a:schemeClr>
                </a:glow>
              </a:effectLst>
              <a:latin typeface="Arial" pitchFamily="34" charset="0"/>
              <a:cs typeface="Arial" pitchFamily="34" charset="0"/>
            </a:endParaRPr>
          </a:p>
          <a:p>
            <a:pPr marL="174625" indent="369888">
              <a:spcAft>
                <a:spcPts val="600"/>
              </a:spcAft>
              <a:buFont typeface="Arial" pitchFamily="34" charset="0"/>
              <a:buChar char="•"/>
            </a:pPr>
            <a:r>
              <a:rPr lang="uk-UA" sz="3200" dirty="0" err="1" smtClean="0">
                <a:solidFill>
                  <a:schemeClr val="tx1">
                    <a:lumMod val="20000"/>
                    <a:lumOff val="80000"/>
                  </a:schemeClr>
                </a:solidFill>
                <a:effectLst>
                  <a:glow rad="228600">
                    <a:schemeClr val="bg2">
                      <a:alpha val="40000"/>
                    </a:schemeClr>
                  </a:glow>
                </a:effectLst>
                <a:latin typeface="Arial" pitchFamily="34" charset="0"/>
                <a:cs typeface="Arial" pitchFamily="34" charset="0"/>
              </a:rPr>
              <a:t>Говорит</a:t>
            </a:r>
            <a:r>
              <a:rPr lang="uk-UA" sz="3200" dirty="0" smtClean="0">
                <a:solidFill>
                  <a:schemeClr val="tx1">
                    <a:lumMod val="20000"/>
                    <a:lumOff val="80000"/>
                  </a:schemeClr>
                </a:solidFill>
                <a:effectLst>
                  <a:glow rad="228600">
                    <a:schemeClr val="bg2">
                      <a:alpha val="40000"/>
                    </a:schemeClr>
                  </a:glow>
                </a:effectLst>
                <a:latin typeface="Arial" pitchFamily="34" charset="0"/>
                <a:cs typeface="Arial" pitchFamily="34" charset="0"/>
              </a:rPr>
              <a:t> богохульно</a:t>
            </a:r>
          </a:p>
          <a:p>
            <a:pPr>
              <a:spcAft>
                <a:spcPts val="600"/>
              </a:spcAft>
            </a:pPr>
            <a:endParaRPr lang="uk-UA" dirty="0" smtClean="0">
              <a:solidFill>
                <a:schemeClr val="tx1">
                  <a:lumMod val="20000"/>
                  <a:lumOff val="80000"/>
                </a:schemeClr>
              </a:solidFill>
              <a:effectLst>
                <a:glow rad="228600">
                  <a:schemeClr val="bg2">
                    <a:alpha val="40000"/>
                  </a:schemeClr>
                </a:glow>
              </a:effectLst>
              <a:latin typeface="Arial" pitchFamily="34" charset="0"/>
              <a:cs typeface="Arial" pitchFamily="34" charset="0"/>
            </a:endParaRPr>
          </a:p>
          <a:p>
            <a:pPr>
              <a:spcAft>
                <a:spcPts val="600"/>
              </a:spcAft>
            </a:pPr>
            <a:r>
              <a:rPr lang="uk-UA" sz="3200" dirty="0" err="1" smtClean="0">
                <a:effectLst>
                  <a:glow rad="228600">
                    <a:schemeClr val="bg2">
                      <a:alpha val="40000"/>
                    </a:schemeClr>
                  </a:glow>
                </a:effectLst>
                <a:latin typeface="Arial" pitchFamily="34" charset="0"/>
                <a:cs typeface="Arial" pitchFamily="34" charset="0"/>
              </a:rPr>
              <a:t>Второй</a:t>
            </a:r>
            <a:r>
              <a:rPr lang="uk-UA" sz="3200" dirty="0" smtClean="0">
                <a:effectLst>
                  <a:glow rad="228600">
                    <a:schemeClr val="bg2">
                      <a:alpha val="40000"/>
                    </a:schemeClr>
                  </a:glow>
                </a:effectLst>
                <a:latin typeface="Arial" pitchFamily="34" charset="0"/>
                <a:cs typeface="Arial" pitchFamily="34" charset="0"/>
              </a:rPr>
              <a:t> </a:t>
            </a:r>
            <a:r>
              <a:rPr lang="uk-UA" sz="3200" dirty="0" err="1" smtClean="0">
                <a:effectLst>
                  <a:glow rad="228600">
                    <a:schemeClr val="bg2">
                      <a:alpha val="40000"/>
                    </a:schemeClr>
                  </a:glow>
                </a:effectLst>
                <a:latin typeface="Arial" pitchFamily="34" charset="0"/>
                <a:cs typeface="Arial" pitchFamily="34" charset="0"/>
              </a:rPr>
              <a:t>зверь</a:t>
            </a:r>
            <a:r>
              <a:rPr lang="uk-UA" sz="3200" dirty="0" smtClean="0">
                <a:effectLst>
                  <a:glow rad="228600">
                    <a:schemeClr val="bg2">
                      <a:alpha val="40000"/>
                    </a:schemeClr>
                  </a:glow>
                </a:effectLst>
                <a:latin typeface="Arial" pitchFamily="34" charset="0"/>
                <a:cs typeface="Arial" pitchFamily="34" charset="0"/>
              </a:rPr>
              <a:t>:</a:t>
            </a:r>
          </a:p>
          <a:p>
            <a:pPr marL="174625" indent="369888">
              <a:spcAft>
                <a:spcPts val="600"/>
              </a:spcAft>
              <a:buFont typeface="Arial" pitchFamily="34" charset="0"/>
              <a:buChar char="•"/>
            </a:pPr>
            <a:r>
              <a:rPr lang="uk-UA" sz="2900" dirty="0" err="1" smtClean="0">
                <a:solidFill>
                  <a:schemeClr val="tx1">
                    <a:lumMod val="20000"/>
                    <a:lumOff val="80000"/>
                  </a:schemeClr>
                </a:solidFill>
                <a:effectLst>
                  <a:glow rad="228600">
                    <a:schemeClr val="bg2">
                      <a:alpha val="40000"/>
                    </a:schemeClr>
                  </a:glow>
                </a:effectLst>
                <a:latin typeface="Arial" pitchFamily="34" charset="0"/>
                <a:cs typeface="Arial" pitchFamily="34" charset="0"/>
              </a:rPr>
              <a:t>Сделает</a:t>
            </a:r>
            <a:r>
              <a:rPr lang="uk-UA" sz="2900" dirty="0" smtClean="0">
                <a:solidFill>
                  <a:schemeClr val="tx1">
                    <a:lumMod val="20000"/>
                    <a:lumOff val="80000"/>
                  </a:schemeClr>
                </a:solidFill>
                <a:effectLst>
                  <a:glow rad="228600">
                    <a:schemeClr val="bg2">
                      <a:alpha val="40000"/>
                    </a:schemeClr>
                  </a:glow>
                </a:effectLst>
                <a:latin typeface="Arial" pitchFamily="34" charset="0"/>
                <a:cs typeface="Arial" pitchFamily="34" charset="0"/>
              </a:rPr>
              <a:t> образ </a:t>
            </a:r>
            <a:r>
              <a:rPr lang="uk-UA" sz="2900" dirty="0" err="1" smtClean="0">
                <a:solidFill>
                  <a:schemeClr val="tx1">
                    <a:lumMod val="20000"/>
                    <a:lumOff val="80000"/>
                  </a:schemeClr>
                </a:solidFill>
                <a:effectLst>
                  <a:glow rad="228600">
                    <a:schemeClr val="bg2">
                      <a:alpha val="40000"/>
                    </a:schemeClr>
                  </a:glow>
                </a:effectLst>
                <a:latin typeface="Arial" pitchFamily="34" charset="0"/>
                <a:cs typeface="Arial" pitchFamily="34" charset="0"/>
              </a:rPr>
              <a:t>первого</a:t>
            </a:r>
            <a:r>
              <a:rPr lang="uk-UA" sz="2900" dirty="0" smtClean="0">
                <a:solidFill>
                  <a:schemeClr val="tx1">
                    <a:lumMod val="20000"/>
                    <a:lumOff val="80000"/>
                  </a:schemeClr>
                </a:solidFill>
                <a:effectLst>
                  <a:glow rad="228600">
                    <a:schemeClr val="bg2">
                      <a:alpha val="40000"/>
                    </a:schemeClr>
                  </a:glow>
                </a:effectLst>
                <a:latin typeface="Arial" pitchFamily="34" charset="0"/>
                <a:cs typeface="Arial" pitchFamily="34" charset="0"/>
              </a:rPr>
              <a:t> </a:t>
            </a:r>
            <a:r>
              <a:rPr lang="uk-UA" sz="2900" dirty="0" err="1" smtClean="0">
                <a:solidFill>
                  <a:schemeClr val="tx1">
                    <a:lumMod val="20000"/>
                    <a:lumOff val="80000"/>
                  </a:schemeClr>
                </a:solidFill>
                <a:effectLst>
                  <a:glow rad="228600">
                    <a:schemeClr val="bg2">
                      <a:alpha val="40000"/>
                    </a:schemeClr>
                  </a:glow>
                </a:effectLst>
                <a:latin typeface="Arial" pitchFamily="34" charset="0"/>
                <a:cs typeface="Arial" pitchFamily="34" charset="0"/>
              </a:rPr>
              <a:t>зверя</a:t>
            </a:r>
            <a:r>
              <a:rPr lang="uk-UA" sz="2900" dirty="0" smtClean="0">
                <a:solidFill>
                  <a:schemeClr val="tx1">
                    <a:lumMod val="20000"/>
                    <a:lumOff val="80000"/>
                  </a:schemeClr>
                </a:solidFill>
                <a:effectLst>
                  <a:glow rad="228600">
                    <a:schemeClr val="bg2">
                      <a:alpha val="40000"/>
                    </a:schemeClr>
                  </a:glow>
                </a:effectLst>
                <a:latin typeface="Arial" pitchFamily="34" charset="0"/>
                <a:cs typeface="Arial" pitchFamily="34" charset="0"/>
              </a:rPr>
              <a:t> </a:t>
            </a:r>
          </a:p>
          <a:p>
            <a:pPr marL="174625" indent="369888">
              <a:spcAft>
                <a:spcPts val="600"/>
              </a:spcAft>
              <a:buFont typeface="Arial" pitchFamily="34" charset="0"/>
              <a:buChar char="•"/>
            </a:pPr>
            <a:r>
              <a:rPr lang="uk-UA" sz="2900" dirty="0" err="1" smtClean="0">
                <a:solidFill>
                  <a:schemeClr val="tx1">
                    <a:lumMod val="20000"/>
                    <a:lumOff val="80000"/>
                  </a:schemeClr>
                </a:solidFill>
                <a:effectLst>
                  <a:glow rad="228600">
                    <a:schemeClr val="bg2">
                      <a:alpha val="40000"/>
                    </a:schemeClr>
                  </a:glow>
                </a:effectLst>
                <a:latin typeface="Arial" pitchFamily="34" charset="0"/>
                <a:cs typeface="Arial" pitchFamily="34" charset="0"/>
              </a:rPr>
              <a:t>Принуждает</a:t>
            </a:r>
            <a:r>
              <a:rPr lang="uk-UA" sz="2900" dirty="0" smtClean="0">
                <a:solidFill>
                  <a:schemeClr val="tx1">
                    <a:lumMod val="20000"/>
                    <a:lumOff val="80000"/>
                  </a:schemeClr>
                </a:solidFill>
                <a:effectLst>
                  <a:glow rad="228600">
                    <a:schemeClr val="bg2">
                      <a:alpha val="40000"/>
                    </a:schemeClr>
                  </a:glow>
                </a:effectLst>
                <a:latin typeface="Arial" pitchFamily="34" charset="0"/>
                <a:cs typeface="Arial" pitchFamily="34" charset="0"/>
              </a:rPr>
              <a:t> к </a:t>
            </a:r>
            <a:r>
              <a:rPr lang="uk-UA" sz="2900" dirty="0" err="1" smtClean="0">
                <a:solidFill>
                  <a:schemeClr val="tx1">
                    <a:lumMod val="20000"/>
                    <a:lumOff val="80000"/>
                  </a:schemeClr>
                </a:solidFill>
                <a:effectLst>
                  <a:glow rad="228600">
                    <a:schemeClr val="bg2">
                      <a:alpha val="40000"/>
                    </a:schemeClr>
                  </a:glow>
                </a:effectLst>
                <a:latin typeface="Arial" pitchFamily="34" charset="0"/>
                <a:cs typeface="Arial" pitchFamily="34" charset="0"/>
              </a:rPr>
              <a:t>поклонению</a:t>
            </a:r>
            <a:r>
              <a:rPr lang="uk-UA" sz="2900" dirty="0" smtClean="0">
                <a:solidFill>
                  <a:schemeClr val="tx1">
                    <a:lumMod val="20000"/>
                    <a:lumOff val="80000"/>
                  </a:schemeClr>
                </a:solidFill>
                <a:effectLst>
                  <a:glow rad="228600">
                    <a:schemeClr val="bg2">
                      <a:alpha val="40000"/>
                    </a:schemeClr>
                  </a:glow>
                </a:effectLst>
                <a:latin typeface="Arial" pitchFamily="34" charset="0"/>
                <a:cs typeface="Arial" pitchFamily="34" charset="0"/>
              </a:rPr>
              <a:t> </a:t>
            </a:r>
            <a:r>
              <a:rPr lang="uk-UA" sz="2900" dirty="0" err="1" smtClean="0">
                <a:solidFill>
                  <a:schemeClr val="tx1">
                    <a:lumMod val="20000"/>
                    <a:lumOff val="80000"/>
                  </a:schemeClr>
                </a:solidFill>
                <a:effectLst>
                  <a:glow rad="228600">
                    <a:schemeClr val="bg2">
                      <a:alpha val="40000"/>
                    </a:schemeClr>
                  </a:glow>
                </a:effectLst>
                <a:latin typeface="Arial" pitchFamily="34" charset="0"/>
                <a:cs typeface="Arial" pitchFamily="34" charset="0"/>
              </a:rPr>
              <a:t>первому</a:t>
            </a:r>
            <a:r>
              <a:rPr lang="uk-UA" sz="2900" dirty="0" smtClean="0">
                <a:solidFill>
                  <a:schemeClr val="tx1">
                    <a:lumMod val="20000"/>
                    <a:lumOff val="80000"/>
                  </a:schemeClr>
                </a:solidFill>
                <a:effectLst>
                  <a:glow rad="228600">
                    <a:schemeClr val="bg2">
                      <a:alpha val="40000"/>
                    </a:schemeClr>
                  </a:glow>
                </a:effectLst>
                <a:latin typeface="Arial" pitchFamily="34" charset="0"/>
                <a:cs typeface="Arial" pitchFamily="34" charset="0"/>
              </a:rPr>
              <a:t> </a:t>
            </a:r>
            <a:r>
              <a:rPr lang="uk-UA" sz="2900" dirty="0" err="1" smtClean="0">
                <a:solidFill>
                  <a:schemeClr val="tx1">
                    <a:lumMod val="20000"/>
                    <a:lumOff val="80000"/>
                  </a:schemeClr>
                </a:solidFill>
                <a:effectLst>
                  <a:glow rad="228600">
                    <a:schemeClr val="bg2">
                      <a:alpha val="40000"/>
                    </a:schemeClr>
                  </a:glow>
                </a:effectLst>
                <a:latin typeface="Arial" pitchFamily="34" charset="0"/>
                <a:cs typeface="Arial" pitchFamily="34" charset="0"/>
              </a:rPr>
              <a:t>зверю</a:t>
            </a:r>
            <a:endParaRPr lang="uk-UA" sz="2900" dirty="0" smtClean="0">
              <a:solidFill>
                <a:schemeClr val="tx1">
                  <a:lumMod val="20000"/>
                  <a:lumOff val="80000"/>
                </a:schemeClr>
              </a:solidFill>
              <a:effectLst>
                <a:glow rad="228600">
                  <a:schemeClr val="bg2">
                    <a:alpha val="40000"/>
                  </a:schemeClr>
                </a:glow>
              </a:effectLst>
              <a:latin typeface="Arial" pitchFamily="34" charset="0"/>
              <a:cs typeface="Arial" pitchFamily="34" charset="0"/>
            </a:endParaRPr>
          </a:p>
          <a:p>
            <a:pPr marL="174625" indent="369888">
              <a:spcAft>
                <a:spcPts val="600"/>
              </a:spcAft>
              <a:buFont typeface="Arial" pitchFamily="34" charset="0"/>
              <a:buChar char="•"/>
            </a:pPr>
            <a:r>
              <a:rPr lang="uk-UA" sz="2900" dirty="0" err="1" smtClean="0">
                <a:solidFill>
                  <a:schemeClr val="tx1">
                    <a:lumMod val="20000"/>
                    <a:lumOff val="80000"/>
                  </a:schemeClr>
                </a:solidFill>
                <a:effectLst>
                  <a:glow rad="228600">
                    <a:schemeClr val="bg2">
                      <a:alpha val="40000"/>
                    </a:schemeClr>
                  </a:glow>
                </a:effectLst>
                <a:latin typeface="Arial" pitchFamily="34" charset="0"/>
                <a:cs typeface="Arial" pitchFamily="34" charset="0"/>
              </a:rPr>
              <a:t>Дает</a:t>
            </a:r>
            <a:r>
              <a:rPr lang="uk-UA" sz="2900" dirty="0" smtClean="0">
                <a:solidFill>
                  <a:schemeClr val="tx1">
                    <a:lumMod val="20000"/>
                    <a:lumOff val="80000"/>
                  </a:schemeClr>
                </a:solidFill>
                <a:effectLst>
                  <a:glow rad="228600">
                    <a:schemeClr val="bg2">
                      <a:alpha val="40000"/>
                    </a:schemeClr>
                  </a:glow>
                </a:effectLst>
                <a:latin typeface="Arial" pitchFamily="34" charset="0"/>
                <a:cs typeface="Arial" pitchFamily="34" charset="0"/>
              </a:rPr>
              <a:t> </a:t>
            </a:r>
            <a:r>
              <a:rPr lang="uk-UA" sz="2900" dirty="0" err="1" smtClean="0">
                <a:solidFill>
                  <a:schemeClr val="tx1">
                    <a:lumMod val="20000"/>
                    <a:lumOff val="80000"/>
                  </a:schemeClr>
                </a:solidFill>
                <a:effectLst>
                  <a:glow rad="228600">
                    <a:schemeClr val="bg2">
                      <a:alpha val="40000"/>
                    </a:schemeClr>
                  </a:glow>
                </a:effectLst>
                <a:latin typeface="Arial" pitchFamily="34" charset="0"/>
                <a:cs typeface="Arial" pitchFamily="34" charset="0"/>
              </a:rPr>
              <a:t>начертание</a:t>
            </a:r>
            <a:r>
              <a:rPr lang="uk-UA" sz="2900" dirty="0" smtClean="0">
                <a:solidFill>
                  <a:schemeClr val="tx1">
                    <a:lumMod val="20000"/>
                    <a:lumOff val="80000"/>
                  </a:schemeClr>
                </a:solidFill>
                <a:effectLst>
                  <a:glow rad="228600">
                    <a:schemeClr val="bg2">
                      <a:alpha val="40000"/>
                    </a:schemeClr>
                  </a:glow>
                </a:effectLst>
                <a:latin typeface="Arial" pitchFamily="34" charset="0"/>
                <a:cs typeface="Arial" pitchFamily="34" charset="0"/>
              </a:rPr>
              <a:t> на </a:t>
            </a:r>
            <a:r>
              <a:rPr lang="uk-UA" sz="2900" dirty="0" err="1" smtClean="0">
                <a:solidFill>
                  <a:schemeClr val="tx1">
                    <a:lumMod val="20000"/>
                    <a:lumOff val="80000"/>
                  </a:schemeClr>
                </a:solidFill>
                <a:effectLst>
                  <a:glow rad="228600">
                    <a:schemeClr val="bg2">
                      <a:alpha val="40000"/>
                    </a:schemeClr>
                  </a:glow>
                </a:effectLst>
                <a:latin typeface="Arial" pitchFamily="34" charset="0"/>
                <a:cs typeface="Arial" pitchFamily="34" charset="0"/>
              </a:rPr>
              <a:t>чело</a:t>
            </a:r>
            <a:r>
              <a:rPr lang="uk-UA" sz="2900" dirty="0" smtClean="0">
                <a:solidFill>
                  <a:schemeClr val="tx1">
                    <a:lumMod val="20000"/>
                    <a:lumOff val="80000"/>
                  </a:schemeClr>
                </a:solidFill>
                <a:effectLst>
                  <a:glow rad="228600">
                    <a:schemeClr val="bg2">
                      <a:alpha val="40000"/>
                    </a:schemeClr>
                  </a:glow>
                </a:effectLst>
                <a:latin typeface="Arial" pitchFamily="34" charset="0"/>
                <a:cs typeface="Arial" pitchFamily="34" charset="0"/>
              </a:rPr>
              <a:t> </a:t>
            </a:r>
            <a:r>
              <a:rPr lang="uk-UA" sz="2900" dirty="0" err="1" smtClean="0">
                <a:solidFill>
                  <a:schemeClr val="tx1">
                    <a:lumMod val="20000"/>
                    <a:lumOff val="80000"/>
                  </a:schemeClr>
                </a:solidFill>
                <a:effectLst>
                  <a:glow rad="228600">
                    <a:schemeClr val="bg2">
                      <a:alpha val="40000"/>
                    </a:schemeClr>
                  </a:glow>
                </a:effectLst>
                <a:latin typeface="Arial" pitchFamily="34" charset="0"/>
                <a:cs typeface="Arial" pitchFamily="34" charset="0"/>
              </a:rPr>
              <a:t>или</a:t>
            </a:r>
            <a:r>
              <a:rPr lang="uk-UA" sz="2900" dirty="0" smtClean="0">
                <a:solidFill>
                  <a:schemeClr val="tx1">
                    <a:lumMod val="20000"/>
                    <a:lumOff val="80000"/>
                  </a:schemeClr>
                </a:solidFill>
                <a:effectLst>
                  <a:glow rad="228600">
                    <a:schemeClr val="bg2">
                      <a:alpha val="40000"/>
                    </a:schemeClr>
                  </a:glow>
                </a:effectLst>
                <a:latin typeface="Arial" pitchFamily="34" charset="0"/>
                <a:cs typeface="Arial" pitchFamily="34" charset="0"/>
              </a:rPr>
              <a:t> на руку</a:t>
            </a:r>
            <a:endParaRPr lang="ru-RU" sz="2900" dirty="0" smtClean="0">
              <a:solidFill>
                <a:schemeClr val="tx1">
                  <a:lumMod val="20000"/>
                  <a:lumOff val="80000"/>
                </a:schemeClr>
              </a:solidFill>
              <a:effectLst>
                <a:glow rad="228600">
                  <a:schemeClr val="bg2">
                    <a:alpha val="40000"/>
                  </a:schemeClr>
                </a:glow>
              </a:effectLst>
              <a:latin typeface="Arial" pitchFamily="34" charset="0"/>
              <a:cs typeface="Arial" pitchFamily="34" charset="0"/>
            </a:endParaRPr>
          </a:p>
        </p:txBody>
      </p:sp>
      <p:sp>
        <p:nvSpPr>
          <p:cNvPr id="5" name="Прямоугольник 4"/>
          <p:cNvSpPr/>
          <p:nvPr/>
        </p:nvSpPr>
        <p:spPr>
          <a:xfrm>
            <a:off x="2285984" y="1714488"/>
            <a:ext cx="4572032" cy="646331"/>
          </a:xfrm>
          <a:prstGeom prst="rect">
            <a:avLst/>
          </a:prstGeom>
        </p:spPr>
        <p:txBody>
          <a:bodyPr wrap="square">
            <a:spAutoFit/>
          </a:bodyPr>
          <a:lstStyle/>
          <a:p>
            <a:pPr algn="ctr"/>
            <a:r>
              <a:rPr lang="uk-UA" sz="3600" dirty="0" err="1" smtClean="0">
                <a:solidFill>
                  <a:schemeClr val="tx1">
                    <a:lumMod val="20000"/>
                    <a:lumOff val="80000"/>
                  </a:schemeClr>
                </a:solidFill>
                <a:effectLst>
                  <a:glow rad="228600">
                    <a:schemeClr val="bg2">
                      <a:alpha val="40000"/>
                    </a:schemeClr>
                  </a:glow>
                </a:effectLst>
                <a:latin typeface="Arial" pitchFamily="34" charset="0"/>
                <a:cs typeface="Arial" pitchFamily="34" charset="0"/>
              </a:rPr>
              <a:t>Откр</a:t>
            </a:r>
            <a:r>
              <a:rPr lang="uk-UA" sz="3600" dirty="0" smtClean="0">
                <a:solidFill>
                  <a:schemeClr val="tx1">
                    <a:lumMod val="20000"/>
                    <a:lumOff val="80000"/>
                  </a:schemeClr>
                </a:solidFill>
                <a:effectLst>
                  <a:glow rad="228600">
                    <a:schemeClr val="bg2">
                      <a:alpha val="40000"/>
                    </a:schemeClr>
                  </a:glow>
                </a:effectLst>
                <a:latin typeface="Arial" pitchFamily="34" charset="0"/>
                <a:cs typeface="Arial" pitchFamily="34" charset="0"/>
              </a:rPr>
              <a:t>. 13</a:t>
            </a:r>
            <a:endParaRPr lang="ru-RU" sz="3600" dirty="0" smtClean="0">
              <a:solidFill>
                <a:schemeClr val="tx1">
                  <a:lumMod val="20000"/>
                  <a:lumOff val="80000"/>
                </a:schemeClr>
              </a:solidFill>
              <a:effectLst>
                <a:glow rad="228600">
                  <a:schemeClr val="bg2">
                    <a:alpha val="40000"/>
                  </a:schemeClr>
                </a:glow>
              </a:effectLst>
              <a:latin typeface="Arial" pitchFamily="34" charset="0"/>
              <a:cs typeface="Arial" pitchFamily="34" charset="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4">
                                            <p:txEl>
                                              <p:pRg st="0" end="0"/>
                                            </p:txEl>
                                          </p:spTgt>
                                        </p:tgtEl>
                                        <p:attrNameLst>
                                          <p:attrName>style.visibility</p:attrName>
                                        </p:attrNameLst>
                                      </p:cBhvr>
                                      <p:to>
                                        <p:strVal val="visible"/>
                                      </p:to>
                                    </p:set>
                                    <p:animEffect transition="in" filter="fade">
                                      <p:cBhvr>
                                        <p:cTn id="16" dur="1000"/>
                                        <p:tgtEl>
                                          <p:spTgt spid="4">
                                            <p:txEl>
                                              <p:pRg st="0" end="0"/>
                                            </p:txEl>
                                          </p:spTgt>
                                        </p:tgtEl>
                                      </p:cBhvr>
                                    </p:animEffect>
                                  </p:childTnLst>
                                </p:cTn>
                              </p:par>
                            </p:childTnLst>
                          </p:cTn>
                        </p:par>
                        <p:par>
                          <p:cTn id="17" fill="hold">
                            <p:stCondLst>
                              <p:cond delay="1000"/>
                            </p:stCondLst>
                            <p:childTnLst>
                              <p:par>
                                <p:cTn id="18" presetID="10" presetClass="entr" presetSubtype="0" fill="hold" grpId="0" nodeType="afterEffect">
                                  <p:stCondLst>
                                    <p:cond delay="0"/>
                                  </p:stCondLst>
                                  <p:childTnLst>
                                    <p:set>
                                      <p:cBhvr>
                                        <p:cTn id="19" dur="1" fill="hold">
                                          <p:stCondLst>
                                            <p:cond delay="0"/>
                                          </p:stCondLst>
                                        </p:cTn>
                                        <p:tgtEl>
                                          <p:spTgt spid="4">
                                            <p:txEl>
                                              <p:pRg st="1" end="1"/>
                                            </p:txEl>
                                          </p:spTgt>
                                        </p:tgtEl>
                                        <p:attrNameLst>
                                          <p:attrName>style.visibility</p:attrName>
                                        </p:attrNameLst>
                                      </p:cBhvr>
                                      <p:to>
                                        <p:strVal val="visible"/>
                                      </p:to>
                                    </p:set>
                                    <p:animEffect transition="in" filter="fade">
                                      <p:cBhvr>
                                        <p:cTn id="20" dur="1000"/>
                                        <p:tgtEl>
                                          <p:spTgt spid="4">
                                            <p:txEl>
                                              <p:pRg st="1" end="1"/>
                                            </p:txEl>
                                          </p:spTgt>
                                        </p:tgtEl>
                                      </p:cBhvr>
                                    </p:animEffect>
                                  </p:childTnLst>
                                </p:cTn>
                              </p:par>
                            </p:childTnLst>
                          </p:cTn>
                        </p:par>
                        <p:par>
                          <p:cTn id="21" fill="hold">
                            <p:stCondLst>
                              <p:cond delay="2000"/>
                            </p:stCondLst>
                            <p:childTnLst>
                              <p:par>
                                <p:cTn id="22" presetID="10" presetClass="entr" presetSubtype="0" fill="hold" grpId="0" nodeType="afterEffect">
                                  <p:stCondLst>
                                    <p:cond delay="0"/>
                                  </p:stCondLst>
                                  <p:childTnLst>
                                    <p:set>
                                      <p:cBhvr>
                                        <p:cTn id="23" dur="1" fill="hold">
                                          <p:stCondLst>
                                            <p:cond delay="0"/>
                                          </p:stCondLst>
                                        </p:cTn>
                                        <p:tgtEl>
                                          <p:spTgt spid="4">
                                            <p:txEl>
                                              <p:pRg st="2" end="2"/>
                                            </p:txEl>
                                          </p:spTgt>
                                        </p:tgtEl>
                                        <p:attrNameLst>
                                          <p:attrName>style.visibility</p:attrName>
                                        </p:attrNameLst>
                                      </p:cBhvr>
                                      <p:to>
                                        <p:strVal val="visible"/>
                                      </p:to>
                                    </p:set>
                                    <p:animEffect transition="in" filter="fade">
                                      <p:cBhvr>
                                        <p:cTn id="24" dur="1000"/>
                                        <p:tgtEl>
                                          <p:spTgt spid="4">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4">
                                            <p:txEl>
                                              <p:pRg st="4" end="4"/>
                                            </p:txEl>
                                          </p:spTgt>
                                        </p:tgtEl>
                                        <p:attrNameLst>
                                          <p:attrName>style.visibility</p:attrName>
                                        </p:attrNameLst>
                                      </p:cBhvr>
                                      <p:to>
                                        <p:strVal val="visible"/>
                                      </p:to>
                                    </p:set>
                                    <p:animEffect transition="in" filter="fade">
                                      <p:cBhvr>
                                        <p:cTn id="29" dur="1000"/>
                                        <p:tgtEl>
                                          <p:spTgt spid="4">
                                            <p:txEl>
                                              <p:pRg st="4" end="4"/>
                                            </p:txEl>
                                          </p:spTgt>
                                        </p:tgtEl>
                                      </p:cBhvr>
                                    </p:animEffect>
                                  </p:childTnLst>
                                </p:cTn>
                              </p:par>
                            </p:childTnLst>
                          </p:cTn>
                        </p:par>
                        <p:par>
                          <p:cTn id="30" fill="hold">
                            <p:stCondLst>
                              <p:cond delay="1000"/>
                            </p:stCondLst>
                            <p:childTnLst>
                              <p:par>
                                <p:cTn id="31" presetID="10" presetClass="entr" presetSubtype="0" fill="hold" grpId="0" nodeType="afterEffect">
                                  <p:stCondLst>
                                    <p:cond delay="0"/>
                                  </p:stCondLst>
                                  <p:childTnLst>
                                    <p:set>
                                      <p:cBhvr>
                                        <p:cTn id="32" dur="1" fill="hold">
                                          <p:stCondLst>
                                            <p:cond delay="0"/>
                                          </p:stCondLst>
                                        </p:cTn>
                                        <p:tgtEl>
                                          <p:spTgt spid="4">
                                            <p:txEl>
                                              <p:pRg st="5" end="5"/>
                                            </p:txEl>
                                          </p:spTgt>
                                        </p:tgtEl>
                                        <p:attrNameLst>
                                          <p:attrName>style.visibility</p:attrName>
                                        </p:attrNameLst>
                                      </p:cBhvr>
                                      <p:to>
                                        <p:strVal val="visible"/>
                                      </p:to>
                                    </p:set>
                                    <p:animEffect transition="in" filter="fade">
                                      <p:cBhvr>
                                        <p:cTn id="33" dur="1000"/>
                                        <p:tgtEl>
                                          <p:spTgt spid="4">
                                            <p:txEl>
                                              <p:pRg st="5" end="5"/>
                                            </p:txEl>
                                          </p:spTgt>
                                        </p:tgtEl>
                                      </p:cBhvr>
                                    </p:animEffect>
                                  </p:childTnLst>
                                </p:cTn>
                              </p:par>
                            </p:childTnLst>
                          </p:cTn>
                        </p:par>
                        <p:par>
                          <p:cTn id="34" fill="hold">
                            <p:stCondLst>
                              <p:cond delay="2000"/>
                            </p:stCondLst>
                            <p:childTnLst>
                              <p:par>
                                <p:cTn id="35" presetID="10" presetClass="entr" presetSubtype="0" fill="hold" grpId="0" nodeType="afterEffect">
                                  <p:stCondLst>
                                    <p:cond delay="0"/>
                                  </p:stCondLst>
                                  <p:childTnLst>
                                    <p:set>
                                      <p:cBhvr>
                                        <p:cTn id="36" dur="1" fill="hold">
                                          <p:stCondLst>
                                            <p:cond delay="0"/>
                                          </p:stCondLst>
                                        </p:cTn>
                                        <p:tgtEl>
                                          <p:spTgt spid="4">
                                            <p:txEl>
                                              <p:pRg st="6" end="6"/>
                                            </p:txEl>
                                          </p:spTgt>
                                        </p:tgtEl>
                                        <p:attrNameLst>
                                          <p:attrName>style.visibility</p:attrName>
                                        </p:attrNameLst>
                                      </p:cBhvr>
                                      <p:to>
                                        <p:strVal val="visible"/>
                                      </p:to>
                                    </p:set>
                                    <p:animEffect transition="in" filter="fade">
                                      <p:cBhvr>
                                        <p:cTn id="37" dur="1000"/>
                                        <p:tgtEl>
                                          <p:spTgt spid="4">
                                            <p:txEl>
                                              <p:pRg st="6" end="6"/>
                                            </p:txEl>
                                          </p:spTgt>
                                        </p:tgtEl>
                                      </p:cBhvr>
                                    </p:animEffect>
                                  </p:childTnLst>
                                </p:cTn>
                              </p:par>
                            </p:childTnLst>
                          </p:cTn>
                        </p:par>
                        <p:par>
                          <p:cTn id="38" fill="hold">
                            <p:stCondLst>
                              <p:cond delay="3000"/>
                            </p:stCondLst>
                            <p:childTnLst>
                              <p:par>
                                <p:cTn id="39" presetID="10" presetClass="entr" presetSubtype="0" fill="hold" grpId="0" nodeType="afterEffect">
                                  <p:stCondLst>
                                    <p:cond delay="0"/>
                                  </p:stCondLst>
                                  <p:childTnLst>
                                    <p:set>
                                      <p:cBhvr>
                                        <p:cTn id="40" dur="1" fill="hold">
                                          <p:stCondLst>
                                            <p:cond delay="0"/>
                                          </p:stCondLst>
                                        </p:cTn>
                                        <p:tgtEl>
                                          <p:spTgt spid="4">
                                            <p:txEl>
                                              <p:pRg st="7" end="7"/>
                                            </p:txEl>
                                          </p:spTgt>
                                        </p:tgtEl>
                                        <p:attrNameLst>
                                          <p:attrName>style.visibility</p:attrName>
                                        </p:attrNameLst>
                                      </p:cBhvr>
                                      <p:to>
                                        <p:strVal val="visible"/>
                                      </p:to>
                                    </p:set>
                                    <p:animEffect transition="in" filter="fade">
                                      <p:cBhvr>
                                        <p:cTn id="41" dur="1000"/>
                                        <p:tgtEl>
                                          <p:spTgt spid="4">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4" grpId="0" uiExpand="1" build="p"/>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Заголовок 6"/>
          <p:cNvSpPr txBox="1">
            <a:spLocks/>
          </p:cNvSpPr>
          <p:nvPr/>
        </p:nvSpPr>
        <p:spPr bwMode="auto">
          <a:xfrm>
            <a:off x="714348" y="597099"/>
            <a:ext cx="7772400" cy="831637"/>
          </a:xfrm>
          <a:prstGeom prst="rect">
            <a:avLst/>
          </a:prstGeom>
          <a:noFill/>
          <a:ln w="12700" cap="sq">
            <a:noFill/>
            <a:miter lim="800000"/>
            <a:headEnd type="none" w="sm" len="sm"/>
            <a:tailEnd type="none" w="sm" len="sm"/>
          </a:ln>
        </p:spPr>
        <p:txBody>
          <a:bodyPr vert="horz" wrap="square" lIns="92075" tIns="46037" rIns="92075" bIns="46037" numCol="1" rtlCol="0" anchor="ctr" anchorCtr="0" compatLnSpc="1">
            <a:prstTxWarp prst="textNoShape">
              <a:avLst/>
            </a:prstTxWarp>
            <a:spAutoFit/>
            <a:scene3d>
              <a:camera prst="orthographicFront"/>
              <a:lightRig rig="glow" dir="tl">
                <a:rot lat="0" lon="0" rev="5400000"/>
              </a:lightRig>
            </a:scene3d>
            <a:sp3d contourW="12700">
              <a:bevelT w="25400" h="25400"/>
              <a:contourClr>
                <a:schemeClr val="accent6">
                  <a:shade val="73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u-RU" sz="4800" b="1" kern="0" dirty="0" smtClean="0">
                <a:ln w="7620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glow rad="101600">
                    <a:srgbClr val="3E0000"/>
                  </a:glow>
                  <a:outerShdw blurRad="80000" dist="40000" dir="5040000" algn="tl">
                    <a:srgbClr val="000000">
                      <a:alpha val="30000"/>
                    </a:srgbClr>
                  </a:outerShdw>
                </a:effectLst>
                <a:latin typeface="Albertus Extra Bold" pitchFamily="34" charset="0"/>
                <a:ea typeface="+mj-ea"/>
                <a:cs typeface="+mj-cs"/>
              </a:rPr>
              <a:t>От</a:t>
            </a:r>
            <a:r>
              <a:rPr kumimoji="0" lang="ru-RU" sz="4800" b="1" i="0" u="none" strike="noStrike" kern="0" cap="none" spc="0" normalizeH="0" baseline="0" noProof="0" dirty="0" err="1" smtClean="0">
                <a:ln w="7620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glow rad="101600">
                    <a:srgbClr val="3E0000"/>
                  </a:glow>
                  <a:outerShdw blurRad="80000" dist="40000" dir="5040000" algn="tl">
                    <a:srgbClr val="000000">
                      <a:alpha val="30000"/>
                    </a:srgbClr>
                  </a:outerShdw>
                </a:effectLst>
                <a:uLnTx/>
                <a:uFillTx/>
                <a:latin typeface="Albertus Extra Bold" pitchFamily="34" charset="0"/>
                <a:ea typeface="+mj-ea"/>
                <a:cs typeface="+mj-cs"/>
              </a:rPr>
              <a:t>кр</a:t>
            </a:r>
            <a:r>
              <a:rPr kumimoji="0" lang="ru-RU" sz="4800" b="1" i="0" u="none" strike="noStrike" kern="0" cap="none" spc="0" normalizeH="0" baseline="0" noProof="0" dirty="0" smtClean="0">
                <a:ln w="7620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glow rad="101600">
                    <a:srgbClr val="3E0000"/>
                  </a:glow>
                  <a:outerShdw blurRad="80000" dist="40000" dir="5040000" algn="tl">
                    <a:srgbClr val="000000">
                      <a:alpha val="30000"/>
                    </a:srgbClr>
                  </a:outerShdw>
                </a:effectLst>
                <a:uLnTx/>
                <a:uFillTx/>
                <a:latin typeface="Albertus Extra Bold" pitchFamily="34" charset="0"/>
                <a:ea typeface="+mj-ea"/>
                <a:cs typeface="+mj-cs"/>
              </a:rPr>
              <a:t>. 13:15-17</a:t>
            </a:r>
            <a:endParaRPr kumimoji="0" lang="ru-RU" sz="4800" b="1" i="0" u="none" strike="noStrike" kern="0" cap="none" spc="0" normalizeH="0" baseline="0" noProof="0" dirty="0">
              <a:ln w="7620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glow rad="101600">
                  <a:srgbClr val="3E0000"/>
                </a:glow>
                <a:outerShdw blurRad="80000" dist="40000" dir="5040000" algn="tl">
                  <a:srgbClr val="000000">
                    <a:alpha val="30000"/>
                  </a:srgbClr>
                </a:outerShdw>
              </a:effectLst>
              <a:uLnTx/>
              <a:uFillTx/>
              <a:latin typeface="Albertus Extra Bold" pitchFamily="34" charset="0"/>
              <a:ea typeface="+mj-ea"/>
              <a:cs typeface="+mj-cs"/>
            </a:endParaRPr>
          </a:p>
        </p:txBody>
      </p:sp>
      <p:sp>
        <p:nvSpPr>
          <p:cNvPr id="12" name="Прямоугольник 11"/>
          <p:cNvSpPr/>
          <p:nvPr/>
        </p:nvSpPr>
        <p:spPr>
          <a:xfrm>
            <a:off x="1142976" y="1571612"/>
            <a:ext cx="6929486" cy="71438"/>
          </a:xfrm>
          <a:prstGeom prst="rect">
            <a:avLst/>
          </a:prstGeom>
          <a:gradFill flip="none" rotWithShape="1">
            <a:gsLst>
              <a:gs pos="0">
                <a:srgbClr val="825600"/>
              </a:gs>
              <a:gs pos="13000">
                <a:srgbClr val="FFA800">
                  <a:alpha val="48000"/>
                </a:srgbClr>
              </a:gs>
              <a:gs pos="28000">
                <a:srgbClr val="825600"/>
              </a:gs>
              <a:gs pos="42999">
                <a:srgbClr val="FFA800"/>
              </a:gs>
              <a:gs pos="58000">
                <a:srgbClr val="825600"/>
              </a:gs>
              <a:gs pos="72000">
                <a:srgbClr val="FFA800"/>
              </a:gs>
              <a:gs pos="87000">
                <a:srgbClr val="825600"/>
              </a:gs>
              <a:gs pos="100000">
                <a:srgbClr val="FFA800"/>
              </a:gs>
            </a:gsLst>
            <a:path path="circle">
              <a:fillToRect r="100000" b="100000"/>
            </a:path>
            <a:tileRect l="-100000" t="-100000"/>
          </a:gradFill>
          <a:ln w="28575">
            <a:solidFill>
              <a:srgbClr val="C864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dirty="0"/>
          </a:p>
        </p:txBody>
      </p:sp>
      <p:sp>
        <p:nvSpPr>
          <p:cNvPr id="4" name="Прямоугольник 3"/>
          <p:cNvSpPr/>
          <p:nvPr/>
        </p:nvSpPr>
        <p:spPr>
          <a:xfrm>
            <a:off x="1115616" y="1785005"/>
            <a:ext cx="7572428" cy="4524315"/>
          </a:xfrm>
          <a:prstGeom prst="rect">
            <a:avLst/>
          </a:prstGeom>
        </p:spPr>
        <p:txBody>
          <a:bodyPr wrap="square">
            <a:spAutoFit/>
          </a:bodyPr>
          <a:lstStyle/>
          <a:p>
            <a:r>
              <a:rPr lang="ru-RU" sz="3200" dirty="0" smtClean="0">
                <a:solidFill>
                  <a:schemeClr val="tx1">
                    <a:lumMod val="20000"/>
                    <a:lumOff val="80000"/>
                  </a:schemeClr>
                </a:solidFill>
                <a:effectLst>
                  <a:glow rad="228600">
                    <a:schemeClr val="bg2">
                      <a:alpha val="40000"/>
                    </a:schemeClr>
                  </a:glow>
                </a:effectLst>
                <a:latin typeface="Arial" pitchFamily="34" charset="0"/>
                <a:cs typeface="Arial" pitchFamily="34" charset="0"/>
              </a:rPr>
              <a:t>      И дано ему … чтобы … убиваем был всякий, кто не будет поклоняться образу зверя. И он сделает то, что всем … положено будет начертание на правую руку их или на чело их, и что никому нельзя будет ни покупать, ни продавать, кроме того, кто имеет это начертание, или имя зверя, или число имени его.</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Заголовок 6"/>
          <p:cNvSpPr txBox="1">
            <a:spLocks/>
          </p:cNvSpPr>
          <p:nvPr/>
        </p:nvSpPr>
        <p:spPr bwMode="auto">
          <a:xfrm>
            <a:off x="0" y="658656"/>
            <a:ext cx="9144000" cy="708526"/>
          </a:xfrm>
          <a:prstGeom prst="rect">
            <a:avLst/>
          </a:prstGeom>
          <a:noFill/>
          <a:ln w="12700" cap="sq">
            <a:noFill/>
            <a:miter lim="800000"/>
            <a:headEnd type="none" w="sm" len="sm"/>
            <a:tailEnd type="none" w="sm" len="sm"/>
          </a:ln>
        </p:spPr>
        <p:txBody>
          <a:bodyPr vert="horz" wrap="square" lIns="92075" tIns="46037" rIns="92075" bIns="46037" numCol="1" rtlCol="0" anchor="ctr" anchorCtr="0" compatLnSpc="1">
            <a:prstTxWarp prst="textNoShape">
              <a:avLst/>
            </a:prstTxWarp>
            <a:spAutoFit/>
            <a:scene3d>
              <a:camera prst="orthographicFront"/>
              <a:lightRig rig="glow" dir="tl">
                <a:rot lat="0" lon="0" rev="5400000"/>
              </a:lightRig>
            </a:scene3d>
            <a:sp3d contourW="12700">
              <a:bevelT w="25400" h="25400"/>
              <a:contourClr>
                <a:schemeClr val="accent6">
                  <a:shade val="73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u-RU" sz="4000" b="1" kern="0" dirty="0" smtClean="0">
                <a:ln w="7620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glow rad="101600">
                    <a:srgbClr val="3E0000"/>
                  </a:glow>
                  <a:outerShdw blurRad="80000" dist="40000" dir="5040000" algn="tl">
                    <a:srgbClr val="000000">
                      <a:alpha val="30000"/>
                    </a:srgbClr>
                  </a:outerShdw>
                </a:effectLst>
                <a:latin typeface="Albertus Extra Bold" pitchFamily="34" charset="0"/>
                <a:ea typeface="+mj-ea"/>
                <a:cs typeface="+mj-cs"/>
              </a:rPr>
              <a:t>ПОКЛОНЕНИЕ ИЛИ СМЕРТЬ?</a:t>
            </a:r>
            <a:endParaRPr kumimoji="0" lang="ru-RU" sz="4000" b="1" i="0" u="none" strike="noStrike" kern="0" cap="none" spc="0" normalizeH="0" baseline="0" noProof="0" dirty="0">
              <a:ln w="7620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glow rad="101600">
                  <a:srgbClr val="3E0000"/>
                </a:glow>
                <a:outerShdw blurRad="80000" dist="40000" dir="5040000" algn="tl">
                  <a:srgbClr val="000000">
                    <a:alpha val="30000"/>
                  </a:srgbClr>
                </a:outerShdw>
              </a:effectLst>
              <a:uLnTx/>
              <a:uFillTx/>
              <a:latin typeface="Albertus Extra Bold" pitchFamily="34" charset="0"/>
              <a:ea typeface="+mj-ea"/>
              <a:cs typeface="+mj-cs"/>
            </a:endParaRPr>
          </a:p>
        </p:txBody>
      </p:sp>
      <p:sp>
        <p:nvSpPr>
          <p:cNvPr id="12" name="Прямоугольник 11"/>
          <p:cNvSpPr/>
          <p:nvPr/>
        </p:nvSpPr>
        <p:spPr>
          <a:xfrm>
            <a:off x="1142976" y="1571612"/>
            <a:ext cx="6929486" cy="71438"/>
          </a:xfrm>
          <a:prstGeom prst="rect">
            <a:avLst/>
          </a:prstGeom>
          <a:gradFill flip="none" rotWithShape="1">
            <a:gsLst>
              <a:gs pos="0">
                <a:srgbClr val="825600"/>
              </a:gs>
              <a:gs pos="13000">
                <a:srgbClr val="FFA800">
                  <a:alpha val="48000"/>
                </a:srgbClr>
              </a:gs>
              <a:gs pos="28000">
                <a:srgbClr val="825600"/>
              </a:gs>
              <a:gs pos="42999">
                <a:srgbClr val="FFA800"/>
              </a:gs>
              <a:gs pos="58000">
                <a:srgbClr val="825600"/>
              </a:gs>
              <a:gs pos="72000">
                <a:srgbClr val="FFA800"/>
              </a:gs>
              <a:gs pos="87000">
                <a:srgbClr val="825600"/>
              </a:gs>
              <a:gs pos="100000">
                <a:srgbClr val="FFA800"/>
              </a:gs>
            </a:gsLst>
            <a:path path="circle">
              <a:fillToRect r="100000" b="100000"/>
            </a:path>
            <a:tileRect l="-100000" t="-100000"/>
          </a:gradFill>
          <a:ln w="28575">
            <a:solidFill>
              <a:srgbClr val="C864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dirty="0"/>
          </a:p>
        </p:txBody>
      </p:sp>
      <p:sp>
        <p:nvSpPr>
          <p:cNvPr id="4" name="TextBox 3"/>
          <p:cNvSpPr txBox="1"/>
          <p:nvPr/>
        </p:nvSpPr>
        <p:spPr>
          <a:xfrm>
            <a:off x="1142976" y="3135100"/>
            <a:ext cx="7643866" cy="2022092"/>
          </a:xfrm>
          <a:prstGeom prst="rect">
            <a:avLst/>
          </a:prstGeom>
          <a:noFill/>
        </p:spPr>
        <p:txBody>
          <a:bodyPr wrap="square" rtlCol="0">
            <a:spAutoFit/>
          </a:bodyPr>
          <a:lstStyle/>
          <a:p>
            <a:pPr algn="ctr">
              <a:lnSpc>
                <a:spcPct val="110000"/>
              </a:lnSpc>
            </a:pPr>
            <a:r>
              <a:rPr lang="uk-UA" sz="3800" dirty="0" smtClean="0">
                <a:solidFill>
                  <a:schemeClr val="tx1">
                    <a:lumMod val="20000"/>
                    <a:lumOff val="80000"/>
                  </a:schemeClr>
                </a:solidFill>
                <a:effectLst>
                  <a:glow rad="228600">
                    <a:schemeClr val="bg2">
                      <a:alpha val="40000"/>
                    </a:schemeClr>
                  </a:glow>
                </a:effectLst>
                <a:latin typeface="Arial" pitchFamily="34" charset="0"/>
                <a:cs typeface="Arial" pitchFamily="34" charset="0"/>
              </a:rPr>
              <a:t>    </a:t>
            </a:r>
            <a:r>
              <a:rPr lang="uk-UA" sz="3800" dirty="0" err="1" smtClean="0">
                <a:solidFill>
                  <a:schemeClr val="tx1">
                    <a:lumMod val="20000"/>
                    <a:lumOff val="80000"/>
                  </a:schemeClr>
                </a:solidFill>
                <a:effectLst>
                  <a:glow rad="228600">
                    <a:schemeClr val="bg2">
                      <a:alpha val="40000"/>
                    </a:schemeClr>
                  </a:glow>
                </a:effectLst>
                <a:latin typeface="Arial" pitchFamily="34" charset="0"/>
                <a:cs typeface="Arial" pitchFamily="34" charset="0"/>
              </a:rPr>
              <a:t>Где</a:t>
            </a:r>
            <a:r>
              <a:rPr lang="uk-UA" sz="3800" dirty="0" smtClean="0">
                <a:solidFill>
                  <a:schemeClr val="tx1">
                    <a:lumMod val="20000"/>
                    <a:lumOff val="80000"/>
                  </a:schemeClr>
                </a:solidFill>
                <a:effectLst>
                  <a:glow rad="228600">
                    <a:schemeClr val="bg2">
                      <a:alpha val="40000"/>
                    </a:schemeClr>
                  </a:glow>
                </a:effectLst>
                <a:latin typeface="Arial" pitchFamily="34" charset="0"/>
                <a:cs typeface="Arial" pitchFamily="34" charset="0"/>
              </a:rPr>
              <a:t> в </a:t>
            </a:r>
            <a:r>
              <a:rPr lang="uk-UA" sz="3800" dirty="0" err="1" smtClean="0">
                <a:solidFill>
                  <a:schemeClr val="tx1">
                    <a:lumMod val="20000"/>
                    <a:lumOff val="80000"/>
                  </a:schemeClr>
                </a:solidFill>
                <a:effectLst>
                  <a:glow rad="228600">
                    <a:schemeClr val="bg2">
                      <a:alpha val="40000"/>
                    </a:schemeClr>
                  </a:glow>
                </a:effectLst>
                <a:latin typeface="Arial" pitchFamily="34" charset="0"/>
                <a:cs typeface="Arial" pitchFamily="34" charset="0"/>
              </a:rPr>
              <a:t>Библии</a:t>
            </a:r>
            <a:r>
              <a:rPr lang="uk-UA" sz="3800" dirty="0" smtClean="0">
                <a:solidFill>
                  <a:schemeClr val="tx1">
                    <a:lumMod val="20000"/>
                    <a:lumOff val="80000"/>
                  </a:schemeClr>
                </a:solidFill>
                <a:effectLst>
                  <a:glow rad="228600">
                    <a:schemeClr val="bg2">
                      <a:alpha val="40000"/>
                    </a:schemeClr>
                  </a:glow>
                </a:effectLst>
                <a:latin typeface="Arial" pitchFamily="34" charset="0"/>
                <a:cs typeface="Arial" pitchFamily="34" charset="0"/>
              </a:rPr>
              <a:t> </a:t>
            </a:r>
            <a:r>
              <a:rPr lang="uk-UA" sz="3800" dirty="0" err="1" smtClean="0">
                <a:solidFill>
                  <a:schemeClr val="tx1">
                    <a:lumMod val="20000"/>
                    <a:lumOff val="80000"/>
                  </a:schemeClr>
                </a:solidFill>
                <a:effectLst>
                  <a:glow rad="228600">
                    <a:schemeClr val="bg2">
                      <a:alpha val="40000"/>
                    </a:schemeClr>
                  </a:glow>
                </a:effectLst>
                <a:latin typeface="Arial" pitchFamily="34" charset="0"/>
                <a:cs typeface="Arial" pitchFamily="34" charset="0"/>
              </a:rPr>
              <a:t>встречается</a:t>
            </a:r>
            <a:r>
              <a:rPr lang="uk-UA" sz="3800" dirty="0" smtClean="0">
                <a:solidFill>
                  <a:schemeClr val="tx1">
                    <a:lumMod val="20000"/>
                    <a:lumOff val="80000"/>
                  </a:schemeClr>
                </a:solidFill>
                <a:effectLst>
                  <a:glow rad="228600">
                    <a:schemeClr val="bg2">
                      <a:alpha val="40000"/>
                    </a:schemeClr>
                  </a:glow>
                </a:effectLst>
                <a:latin typeface="Arial" pitchFamily="34" charset="0"/>
                <a:cs typeface="Arial" pitchFamily="34" charset="0"/>
              </a:rPr>
              <a:t> приказ поклониться </a:t>
            </a:r>
            <a:r>
              <a:rPr lang="uk-UA" sz="3800" dirty="0" err="1" smtClean="0">
                <a:solidFill>
                  <a:schemeClr val="tx1">
                    <a:lumMod val="20000"/>
                    <a:lumOff val="80000"/>
                  </a:schemeClr>
                </a:solidFill>
                <a:effectLst>
                  <a:glow rad="228600">
                    <a:schemeClr val="bg2">
                      <a:alpha val="40000"/>
                    </a:schemeClr>
                  </a:glow>
                </a:effectLst>
                <a:latin typeface="Arial" pitchFamily="34" charset="0"/>
                <a:cs typeface="Arial" pitchFamily="34" charset="0"/>
              </a:rPr>
              <a:t>под</a:t>
            </a:r>
            <a:r>
              <a:rPr lang="uk-UA" sz="3800" dirty="0" smtClean="0">
                <a:solidFill>
                  <a:schemeClr val="tx1">
                    <a:lumMod val="20000"/>
                    <a:lumOff val="80000"/>
                  </a:schemeClr>
                </a:solidFill>
                <a:effectLst>
                  <a:glow rad="228600">
                    <a:schemeClr val="bg2">
                      <a:alpha val="40000"/>
                    </a:schemeClr>
                  </a:glow>
                </a:effectLst>
                <a:latin typeface="Arial" pitchFamily="34" charset="0"/>
                <a:cs typeface="Arial" pitchFamily="34" charset="0"/>
              </a:rPr>
              <a:t> </a:t>
            </a:r>
            <a:r>
              <a:rPr lang="uk-UA" sz="3800" dirty="0" err="1" smtClean="0">
                <a:solidFill>
                  <a:schemeClr val="tx1">
                    <a:lumMod val="20000"/>
                    <a:lumOff val="80000"/>
                  </a:schemeClr>
                </a:solidFill>
                <a:effectLst>
                  <a:glow rad="228600">
                    <a:schemeClr val="bg2">
                      <a:alpha val="40000"/>
                    </a:schemeClr>
                  </a:glow>
                </a:effectLst>
                <a:latin typeface="Arial" pitchFamily="34" charset="0"/>
                <a:cs typeface="Arial" pitchFamily="34" charset="0"/>
              </a:rPr>
              <a:t>угрозой</a:t>
            </a:r>
            <a:r>
              <a:rPr lang="uk-UA" sz="3800" dirty="0" smtClean="0">
                <a:solidFill>
                  <a:schemeClr val="tx1">
                    <a:lumMod val="20000"/>
                    <a:lumOff val="80000"/>
                  </a:schemeClr>
                </a:solidFill>
                <a:effectLst>
                  <a:glow rad="228600">
                    <a:schemeClr val="bg2">
                      <a:alpha val="40000"/>
                    </a:schemeClr>
                  </a:glow>
                </a:effectLst>
                <a:latin typeface="Arial" pitchFamily="34" charset="0"/>
                <a:cs typeface="Arial" pitchFamily="34" charset="0"/>
              </a:rPr>
              <a:t> смертного </a:t>
            </a:r>
            <a:r>
              <a:rPr lang="uk-UA" sz="3800" dirty="0" err="1" smtClean="0">
                <a:solidFill>
                  <a:schemeClr val="tx1">
                    <a:lumMod val="20000"/>
                    <a:lumOff val="80000"/>
                  </a:schemeClr>
                </a:solidFill>
                <a:effectLst>
                  <a:glow rad="228600">
                    <a:schemeClr val="bg2">
                      <a:alpha val="40000"/>
                    </a:schemeClr>
                  </a:glow>
                </a:effectLst>
                <a:latin typeface="Arial" pitchFamily="34" charset="0"/>
                <a:cs typeface="Arial" pitchFamily="34" charset="0"/>
              </a:rPr>
              <a:t>наказания</a:t>
            </a:r>
            <a:r>
              <a:rPr lang="uk-UA" sz="3800" dirty="0" smtClean="0">
                <a:solidFill>
                  <a:schemeClr val="tx1">
                    <a:lumMod val="20000"/>
                    <a:lumOff val="80000"/>
                  </a:schemeClr>
                </a:solidFill>
                <a:effectLst>
                  <a:glow rad="228600">
                    <a:schemeClr val="bg2">
                      <a:alpha val="40000"/>
                    </a:schemeClr>
                  </a:glow>
                </a:effectLst>
                <a:latin typeface="Arial" pitchFamily="34" charset="0"/>
                <a:cs typeface="Arial" pitchFamily="34" charset="0"/>
              </a:rPr>
              <a:t>? </a:t>
            </a:r>
            <a:endParaRPr lang="uk-UA" sz="3800" dirty="0">
              <a:solidFill>
                <a:schemeClr val="tx1">
                  <a:lumMod val="20000"/>
                  <a:lumOff val="80000"/>
                </a:schemeClr>
              </a:solidFill>
              <a:effectLst>
                <a:glow rad="228600">
                  <a:schemeClr val="bg2">
                    <a:alpha val="40000"/>
                  </a:schemeClr>
                </a:glow>
              </a:effectLst>
              <a:latin typeface="Arial" pitchFamily="34" charset="0"/>
              <a:cs typeface="Arial" pitchFamily="34" charset="0"/>
            </a:endParaRPr>
          </a:p>
        </p:txBody>
      </p:sp>
      <p:pic>
        <p:nvPicPr>
          <p:cNvPr id="5" name="Picture 5"/>
          <p:cNvPicPr>
            <a:picLocks noChangeAspect="1" noChangeArrowheads="1"/>
          </p:cNvPicPr>
          <p:nvPr/>
        </p:nvPicPr>
        <p:blipFill>
          <a:blip r:embed="rId3">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3419873" y="2060848"/>
            <a:ext cx="2232247" cy="519096"/>
          </a:xfrm>
          <a:prstGeom prst="rect">
            <a:avLst/>
          </a:prstGeom>
          <a:noFill/>
          <a:ln>
            <a:noFill/>
          </a:ln>
          <a:effectLst>
            <a:outerShdw dist="35921" dir="2700000" algn="ctr" rotWithShape="0">
              <a:schemeClr val="bg2"/>
            </a:outerShdw>
            <a:reflection blurRad="6350" stA="50000" endA="300" endPos="55500" dist="101600" dir="5400000" sy="-100000" algn="bl" rotWithShape="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6" presetClass="entr" presetSubtype="37"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barn(outVertical)">
                                      <p:cBhvr>
                                        <p:cTn id="11" dur="500"/>
                                        <p:tgtEl>
                                          <p:spTgt spid="5"/>
                                        </p:tgtEl>
                                      </p:cBhvr>
                                    </p:animEffect>
                                  </p:childTnLst>
                                </p:cTn>
                              </p:par>
                              <p:par>
                                <p:cTn id="12" presetID="22" presetClass="entr" presetSubtype="8" fill="hold" grpId="0" nodeType="with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left)">
                                      <p:cBhvr>
                                        <p:cTn id="14"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Заголовок 6"/>
          <p:cNvSpPr txBox="1">
            <a:spLocks/>
          </p:cNvSpPr>
          <p:nvPr/>
        </p:nvSpPr>
        <p:spPr bwMode="auto">
          <a:xfrm>
            <a:off x="714348" y="627876"/>
            <a:ext cx="7772400" cy="770082"/>
          </a:xfrm>
          <a:prstGeom prst="rect">
            <a:avLst/>
          </a:prstGeom>
          <a:noFill/>
          <a:ln w="12700" cap="sq">
            <a:noFill/>
            <a:miter lim="800000"/>
            <a:headEnd type="none" w="sm" len="sm"/>
            <a:tailEnd type="none" w="sm" len="sm"/>
          </a:ln>
        </p:spPr>
        <p:txBody>
          <a:bodyPr vert="horz" wrap="square" lIns="92075" tIns="46037" rIns="92075" bIns="46037" numCol="1" rtlCol="0" anchor="ctr" anchorCtr="0" compatLnSpc="1">
            <a:prstTxWarp prst="textNoShape">
              <a:avLst/>
            </a:prstTxWarp>
            <a:spAutoFit/>
            <a:scene3d>
              <a:camera prst="orthographicFront"/>
              <a:lightRig rig="glow" dir="tl">
                <a:rot lat="0" lon="0" rev="5400000"/>
              </a:lightRig>
            </a:scene3d>
            <a:sp3d contourW="12700">
              <a:bevelT w="25400" h="25400"/>
              <a:contourClr>
                <a:schemeClr val="accent6">
                  <a:shade val="73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4400" b="1" i="0" u="none" strike="noStrike" kern="0" cap="none" spc="0" normalizeH="0" baseline="0" noProof="0" dirty="0" smtClean="0">
                <a:ln w="7620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glow rad="101600">
                    <a:srgbClr val="3E0000"/>
                  </a:glow>
                  <a:outerShdw blurRad="80000" dist="40000" dir="5040000" algn="tl">
                    <a:srgbClr val="000000">
                      <a:alpha val="30000"/>
                    </a:srgbClr>
                  </a:outerShdw>
                </a:effectLst>
                <a:uLnTx/>
                <a:uFillTx/>
                <a:latin typeface="Albertus Extra Bold" pitchFamily="34" charset="0"/>
                <a:ea typeface="+mj-ea"/>
                <a:cs typeface="+mj-cs"/>
              </a:rPr>
              <a:t>ЗОЛОТОЙ ИСТУКАН</a:t>
            </a:r>
            <a:endParaRPr kumimoji="0" lang="ru-RU" sz="4400" b="1" i="0" u="none" strike="noStrike" kern="0" cap="none" spc="0" normalizeH="0" baseline="0" noProof="0" dirty="0">
              <a:ln w="7620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glow rad="101600">
                  <a:srgbClr val="3E0000"/>
                </a:glow>
                <a:outerShdw blurRad="80000" dist="40000" dir="5040000" algn="tl">
                  <a:srgbClr val="000000">
                    <a:alpha val="30000"/>
                  </a:srgbClr>
                </a:outerShdw>
              </a:effectLst>
              <a:uLnTx/>
              <a:uFillTx/>
              <a:latin typeface="Albertus Extra Bold" pitchFamily="34" charset="0"/>
              <a:ea typeface="+mj-ea"/>
              <a:cs typeface="+mj-cs"/>
            </a:endParaRPr>
          </a:p>
        </p:txBody>
      </p:sp>
      <p:sp>
        <p:nvSpPr>
          <p:cNvPr id="12" name="Прямоугольник 11"/>
          <p:cNvSpPr/>
          <p:nvPr/>
        </p:nvSpPr>
        <p:spPr>
          <a:xfrm>
            <a:off x="1142976" y="1571612"/>
            <a:ext cx="6929486" cy="71438"/>
          </a:xfrm>
          <a:prstGeom prst="rect">
            <a:avLst/>
          </a:prstGeom>
          <a:gradFill flip="none" rotWithShape="1">
            <a:gsLst>
              <a:gs pos="0">
                <a:srgbClr val="825600"/>
              </a:gs>
              <a:gs pos="13000">
                <a:srgbClr val="FFA800">
                  <a:alpha val="48000"/>
                </a:srgbClr>
              </a:gs>
              <a:gs pos="28000">
                <a:srgbClr val="825600"/>
              </a:gs>
              <a:gs pos="42999">
                <a:srgbClr val="FFA800"/>
              </a:gs>
              <a:gs pos="58000">
                <a:srgbClr val="825600"/>
              </a:gs>
              <a:gs pos="72000">
                <a:srgbClr val="FFA800"/>
              </a:gs>
              <a:gs pos="87000">
                <a:srgbClr val="825600"/>
              </a:gs>
              <a:gs pos="100000">
                <a:srgbClr val="FFA800"/>
              </a:gs>
            </a:gsLst>
            <a:path path="circle">
              <a:fillToRect r="100000" b="100000"/>
            </a:path>
            <a:tileRect l="-100000" t="-100000"/>
          </a:gradFill>
          <a:ln w="28575">
            <a:solidFill>
              <a:srgbClr val="C864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dirty="0"/>
          </a:p>
        </p:txBody>
      </p:sp>
      <p:sp>
        <p:nvSpPr>
          <p:cNvPr id="4" name="Прямоугольник 3"/>
          <p:cNvSpPr/>
          <p:nvPr/>
        </p:nvSpPr>
        <p:spPr>
          <a:xfrm>
            <a:off x="1071538" y="2209752"/>
            <a:ext cx="7643866" cy="3570208"/>
          </a:xfrm>
          <a:prstGeom prst="rect">
            <a:avLst/>
          </a:prstGeom>
        </p:spPr>
        <p:txBody>
          <a:bodyPr wrap="square">
            <a:spAutoFit/>
          </a:bodyPr>
          <a:lstStyle/>
          <a:p>
            <a:pPr algn="ctr">
              <a:spcAft>
                <a:spcPts val="1200"/>
              </a:spcAft>
            </a:pPr>
            <a:r>
              <a:rPr lang="ru-RU" sz="3600" b="1" dirty="0" smtClean="0">
                <a:effectLst>
                  <a:glow rad="228600">
                    <a:schemeClr val="bg2">
                      <a:alpha val="40000"/>
                    </a:schemeClr>
                  </a:glow>
                </a:effectLst>
                <a:latin typeface="Arial" pitchFamily="34" charset="0"/>
                <a:cs typeface="Arial" pitchFamily="34" charset="0"/>
              </a:rPr>
              <a:t>Дан. 3:1</a:t>
            </a:r>
          </a:p>
          <a:p>
            <a:pPr algn="just"/>
            <a:r>
              <a:rPr lang="ru-RU" sz="3600" dirty="0" smtClean="0">
                <a:solidFill>
                  <a:schemeClr val="tx1">
                    <a:lumMod val="20000"/>
                    <a:lumOff val="80000"/>
                  </a:schemeClr>
                </a:solidFill>
                <a:effectLst>
                  <a:glow rad="228600">
                    <a:schemeClr val="bg2">
                      <a:alpha val="40000"/>
                    </a:schemeClr>
                  </a:glow>
                </a:effectLst>
                <a:latin typeface="Arial" pitchFamily="34" charset="0"/>
                <a:cs typeface="Arial" pitchFamily="34" charset="0"/>
              </a:rPr>
              <a:t>Царь Навуходоносор сделал золотой истукан, вышиною в шестьдесят локтей, шириною в шесть локтей, поставил его на </a:t>
            </a:r>
            <a:r>
              <a:rPr lang="ru-RU" sz="3600" dirty="0" err="1" smtClean="0">
                <a:solidFill>
                  <a:schemeClr val="tx1">
                    <a:lumMod val="20000"/>
                    <a:lumOff val="80000"/>
                  </a:schemeClr>
                </a:solidFill>
                <a:effectLst>
                  <a:glow rad="228600">
                    <a:schemeClr val="bg2">
                      <a:alpha val="40000"/>
                    </a:schemeClr>
                  </a:glow>
                </a:effectLst>
                <a:latin typeface="Arial" pitchFamily="34" charset="0"/>
                <a:cs typeface="Arial" pitchFamily="34" charset="0"/>
              </a:rPr>
              <a:t>по-ле</a:t>
            </a:r>
            <a:r>
              <a:rPr lang="ru-RU" sz="3600" dirty="0" smtClean="0">
                <a:solidFill>
                  <a:schemeClr val="tx1">
                    <a:lumMod val="20000"/>
                    <a:lumOff val="80000"/>
                  </a:schemeClr>
                </a:solidFill>
                <a:effectLst>
                  <a:glow rad="228600">
                    <a:schemeClr val="bg2">
                      <a:alpha val="40000"/>
                    </a:schemeClr>
                  </a:glow>
                </a:effectLst>
                <a:latin typeface="Arial" pitchFamily="34" charset="0"/>
                <a:cs typeface="Arial" pitchFamily="34" charset="0"/>
              </a:rPr>
              <a:t> </a:t>
            </a:r>
            <a:r>
              <a:rPr lang="ru-RU" sz="3600" dirty="0" err="1" smtClean="0">
                <a:solidFill>
                  <a:schemeClr val="tx1">
                    <a:lumMod val="20000"/>
                    <a:lumOff val="80000"/>
                  </a:schemeClr>
                </a:solidFill>
                <a:effectLst>
                  <a:glow rad="228600">
                    <a:schemeClr val="bg2">
                      <a:alpha val="40000"/>
                    </a:schemeClr>
                  </a:glow>
                </a:effectLst>
                <a:latin typeface="Arial" pitchFamily="34" charset="0"/>
                <a:cs typeface="Arial" pitchFamily="34" charset="0"/>
              </a:rPr>
              <a:t>Деире</a:t>
            </a:r>
            <a:r>
              <a:rPr lang="ru-RU" sz="3600" dirty="0" smtClean="0">
                <a:solidFill>
                  <a:schemeClr val="tx1">
                    <a:lumMod val="20000"/>
                    <a:lumOff val="80000"/>
                  </a:schemeClr>
                </a:solidFill>
                <a:effectLst>
                  <a:glow rad="228600">
                    <a:schemeClr val="bg2">
                      <a:alpha val="40000"/>
                    </a:schemeClr>
                  </a:glow>
                </a:effectLst>
                <a:latin typeface="Arial" pitchFamily="34" charset="0"/>
                <a:cs typeface="Arial" pitchFamily="34" charset="0"/>
              </a:rPr>
              <a:t>, в области Вавилонской.</a:t>
            </a:r>
            <a:endParaRPr lang="uk-UA" sz="3600" dirty="0">
              <a:solidFill>
                <a:schemeClr val="tx1">
                  <a:lumMod val="20000"/>
                  <a:lumOff val="80000"/>
                </a:schemeClr>
              </a:solidFill>
              <a:effectLst>
                <a:glow rad="228600">
                  <a:schemeClr val="bg2">
                    <a:alpha val="40000"/>
                  </a:schemeClr>
                </a:glow>
              </a:effectLst>
              <a:latin typeface="Arial" pitchFamily="34" charset="0"/>
              <a:cs typeface="Arial" pitchFamily="34" charset="0"/>
            </a:endParaRPr>
          </a:p>
        </p:txBody>
      </p:sp>
    </p:spTree>
  </p:cSld>
  <p:clrMapOvr>
    <a:masterClrMapping/>
  </p:clrMapOvr>
  <p:transition spd="slow">
    <p:fade thruBlk="1"/>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Заголовок 6"/>
          <p:cNvSpPr txBox="1">
            <a:spLocks/>
          </p:cNvSpPr>
          <p:nvPr/>
        </p:nvSpPr>
        <p:spPr bwMode="auto">
          <a:xfrm>
            <a:off x="0" y="745134"/>
            <a:ext cx="9144000" cy="708526"/>
          </a:xfrm>
          <a:prstGeom prst="rect">
            <a:avLst/>
          </a:prstGeom>
          <a:noFill/>
          <a:ln w="12700" cap="sq">
            <a:noFill/>
            <a:miter lim="800000"/>
            <a:headEnd type="none" w="sm" len="sm"/>
            <a:tailEnd type="none" w="sm" len="sm"/>
          </a:ln>
        </p:spPr>
        <p:txBody>
          <a:bodyPr vert="horz" wrap="square" lIns="92075" tIns="46037" rIns="92075" bIns="46037" numCol="1" rtlCol="0" anchor="ctr" anchorCtr="0" compatLnSpc="1">
            <a:prstTxWarp prst="textNoShape">
              <a:avLst/>
            </a:prstTxWarp>
            <a:spAutoFit/>
            <a:scene3d>
              <a:camera prst="orthographicFront"/>
              <a:lightRig rig="glow" dir="tl">
                <a:rot lat="0" lon="0" rev="5400000"/>
              </a:lightRig>
            </a:scene3d>
            <a:sp3d contourW="12700">
              <a:bevelT w="25400" h="25400"/>
              <a:contourClr>
                <a:schemeClr val="accent6">
                  <a:shade val="73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4000" b="1" i="0" u="none" strike="noStrike" kern="0" cap="none" spc="0" normalizeH="0" baseline="0" noProof="0" dirty="0" smtClean="0">
                <a:ln w="7620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glow rad="101600">
                    <a:srgbClr val="3E0000"/>
                  </a:glow>
                  <a:outerShdw blurRad="80000" dist="40000" dir="5040000" algn="tl">
                    <a:srgbClr val="000000">
                      <a:alpha val="30000"/>
                    </a:srgbClr>
                  </a:outerShdw>
                </a:effectLst>
                <a:uLnTx/>
                <a:uFillTx/>
                <a:latin typeface="Albertus Extra Bold" pitchFamily="34" charset="0"/>
                <a:ea typeface="+mj-ea"/>
                <a:cs typeface="+mj-cs"/>
              </a:rPr>
              <a:t>ПОКЛОНЕНИЕ</a:t>
            </a:r>
            <a:r>
              <a:rPr kumimoji="0" lang="ru-RU" sz="4000" b="1" i="0" u="none" strike="noStrike" kern="0" cap="none" spc="0" normalizeH="0" noProof="0" dirty="0" smtClean="0">
                <a:ln w="7620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glow rad="101600">
                    <a:srgbClr val="3E0000"/>
                  </a:glow>
                  <a:outerShdw blurRad="80000" dist="40000" dir="5040000" algn="tl">
                    <a:srgbClr val="000000">
                      <a:alpha val="30000"/>
                    </a:srgbClr>
                  </a:outerShdw>
                </a:effectLst>
                <a:uLnTx/>
                <a:uFillTx/>
                <a:latin typeface="Albertus Extra Bold" pitchFamily="34" charset="0"/>
                <a:ea typeface="+mj-ea"/>
                <a:cs typeface="+mj-cs"/>
              </a:rPr>
              <a:t> НАРОДОВ</a:t>
            </a:r>
            <a:endParaRPr kumimoji="0" lang="ru-RU" sz="4000" b="1" i="0" u="none" strike="noStrike" kern="0" cap="none" spc="0" normalizeH="0" baseline="0" noProof="0" dirty="0">
              <a:ln w="7620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glow rad="101600">
                  <a:srgbClr val="3E0000"/>
                </a:glow>
                <a:outerShdw blurRad="80000" dist="40000" dir="5040000" algn="tl">
                  <a:srgbClr val="000000">
                    <a:alpha val="30000"/>
                  </a:srgbClr>
                </a:outerShdw>
              </a:effectLst>
              <a:uLnTx/>
              <a:uFillTx/>
              <a:latin typeface="Albertus Extra Bold" pitchFamily="34" charset="0"/>
              <a:ea typeface="+mj-ea"/>
              <a:cs typeface="+mj-cs"/>
            </a:endParaRPr>
          </a:p>
        </p:txBody>
      </p:sp>
      <p:sp>
        <p:nvSpPr>
          <p:cNvPr id="12" name="Прямоугольник 11"/>
          <p:cNvSpPr/>
          <p:nvPr/>
        </p:nvSpPr>
        <p:spPr>
          <a:xfrm>
            <a:off x="1142976" y="1571612"/>
            <a:ext cx="6929486" cy="71438"/>
          </a:xfrm>
          <a:prstGeom prst="rect">
            <a:avLst/>
          </a:prstGeom>
          <a:gradFill flip="none" rotWithShape="1">
            <a:gsLst>
              <a:gs pos="0">
                <a:srgbClr val="825600"/>
              </a:gs>
              <a:gs pos="13000">
                <a:srgbClr val="FFA800">
                  <a:alpha val="48000"/>
                </a:srgbClr>
              </a:gs>
              <a:gs pos="28000">
                <a:srgbClr val="825600"/>
              </a:gs>
              <a:gs pos="42999">
                <a:srgbClr val="FFA800"/>
              </a:gs>
              <a:gs pos="58000">
                <a:srgbClr val="825600"/>
              </a:gs>
              <a:gs pos="72000">
                <a:srgbClr val="FFA800"/>
              </a:gs>
              <a:gs pos="87000">
                <a:srgbClr val="825600"/>
              </a:gs>
              <a:gs pos="100000">
                <a:srgbClr val="FFA800"/>
              </a:gs>
            </a:gsLst>
            <a:path path="circle">
              <a:fillToRect r="100000" b="100000"/>
            </a:path>
            <a:tileRect l="-100000" t="-100000"/>
          </a:gradFill>
          <a:ln w="28575">
            <a:solidFill>
              <a:srgbClr val="C864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dirty="0"/>
          </a:p>
        </p:txBody>
      </p:sp>
      <p:pic>
        <p:nvPicPr>
          <p:cNvPr id="1027" name="Picture 3"/>
          <p:cNvPicPr>
            <a:picLocks noChangeAspect="1" noChangeArrowheads="1"/>
          </p:cNvPicPr>
          <p:nvPr/>
        </p:nvPicPr>
        <p:blipFill>
          <a:blip r:embed="rId3" cstate="print"/>
          <a:srcRect/>
          <a:stretch>
            <a:fillRect/>
          </a:stretch>
        </p:blipFill>
        <p:spPr bwMode="auto">
          <a:xfrm>
            <a:off x="1571604" y="2000240"/>
            <a:ext cx="6072230" cy="4042020"/>
          </a:xfrm>
          <a:prstGeom prst="round2DiagRect">
            <a:avLst>
              <a:gd name="adj1" fmla="val 16667"/>
              <a:gd name="adj2" fmla="val 0"/>
            </a:avLst>
          </a:prstGeom>
          <a:ln w="88900" cap="sq">
            <a:solidFill>
              <a:schemeClr val="accent2"/>
            </a:solidFill>
            <a:miter lim="800000"/>
          </a:ln>
          <a:effectLst>
            <a:outerShdw blurRad="254000" algn="tl" rotWithShape="0">
              <a:srgbClr val="000000">
                <a:alpha val="43000"/>
              </a:srgbClr>
            </a:outerShdw>
            <a:reflection blurRad="6350" stA="50000" endA="275" endPos="40000" dist="101600" dir="5400000" sy="-100000" algn="bl" rotWithShape="0"/>
          </a:effectLst>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027"/>
                                        </p:tgtEl>
                                        <p:attrNameLst>
                                          <p:attrName>style.visibility</p:attrName>
                                        </p:attrNameLst>
                                      </p:cBhvr>
                                      <p:to>
                                        <p:strVal val="visible"/>
                                      </p:to>
                                    </p:set>
                                    <p:animEffect transition="in" filter="fade">
                                      <p:cBhvr>
                                        <p:cTn id="11" dur="5000"/>
                                        <p:tgtEl>
                                          <p:spTgt spid="10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Заголовок 6"/>
          <p:cNvSpPr txBox="1">
            <a:spLocks/>
          </p:cNvSpPr>
          <p:nvPr/>
        </p:nvSpPr>
        <p:spPr bwMode="auto">
          <a:xfrm>
            <a:off x="714348" y="597099"/>
            <a:ext cx="7772400" cy="831637"/>
          </a:xfrm>
          <a:prstGeom prst="rect">
            <a:avLst/>
          </a:prstGeom>
          <a:noFill/>
          <a:ln w="12700" cap="sq">
            <a:noFill/>
            <a:miter lim="800000"/>
            <a:headEnd type="none" w="sm" len="sm"/>
            <a:tailEnd type="none" w="sm" len="sm"/>
          </a:ln>
        </p:spPr>
        <p:txBody>
          <a:bodyPr vert="horz" wrap="square" lIns="92075" tIns="46037" rIns="92075" bIns="46037" numCol="1" rtlCol="0" anchor="ctr" anchorCtr="0" compatLnSpc="1">
            <a:prstTxWarp prst="textNoShape">
              <a:avLst/>
            </a:prstTxWarp>
            <a:spAutoFit/>
            <a:scene3d>
              <a:camera prst="orthographicFront"/>
              <a:lightRig rig="glow" dir="tl">
                <a:rot lat="0" lon="0" rev="5400000"/>
              </a:lightRig>
            </a:scene3d>
            <a:sp3d contourW="12700">
              <a:bevelT w="25400" h="25400"/>
              <a:contourClr>
                <a:schemeClr val="accent6">
                  <a:shade val="73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4800" b="1" i="0" u="none" strike="noStrike" kern="0" cap="none" spc="0" normalizeH="0" baseline="0" noProof="0" dirty="0" smtClean="0">
                <a:ln w="7620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glow rad="101600">
                    <a:srgbClr val="3E0000"/>
                  </a:glow>
                  <a:outerShdw blurRad="80000" dist="40000" dir="5040000" algn="tl">
                    <a:srgbClr val="000000">
                      <a:alpha val="30000"/>
                    </a:srgbClr>
                  </a:outerShdw>
                </a:effectLst>
                <a:uLnTx/>
                <a:uFillTx/>
                <a:latin typeface="Albertus Extra Bold" pitchFamily="34" charset="0"/>
                <a:ea typeface="+mj-ea"/>
                <a:cs typeface="+mj-cs"/>
              </a:rPr>
              <a:t>Дан. 3:6</a:t>
            </a:r>
            <a:endParaRPr kumimoji="0" lang="ru-RU" sz="4800" b="1" i="0" u="none" strike="noStrike" kern="0" cap="none" spc="0" normalizeH="0" baseline="0" noProof="0" dirty="0">
              <a:ln w="7620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glow rad="101600">
                  <a:srgbClr val="3E0000"/>
                </a:glow>
                <a:outerShdw blurRad="80000" dist="40000" dir="5040000" algn="tl">
                  <a:srgbClr val="000000">
                    <a:alpha val="30000"/>
                  </a:srgbClr>
                </a:outerShdw>
              </a:effectLst>
              <a:uLnTx/>
              <a:uFillTx/>
              <a:latin typeface="Albertus Extra Bold" pitchFamily="34" charset="0"/>
              <a:ea typeface="+mj-ea"/>
              <a:cs typeface="+mj-cs"/>
            </a:endParaRPr>
          </a:p>
        </p:txBody>
      </p:sp>
      <p:sp>
        <p:nvSpPr>
          <p:cNvPr id="12" name="Прямоугольник 11"/>
          <p:cNvSpPr/>
          <p:nvPr/>
        </p:nvSpPr>
        <p:spPr>
          <a:xfrm>
            <a:off x="1142976" y="1571612"/>
            <a:ext cx="6929486" cy="71438"/>
          </a:xfrm>
          <a:prstGeom prst="rect">
            <a:avLst/>
          </a:prstGeom>
          <a:gradFill flip="none" rotWithShape="1">
            <a:gsLst>
              <a:gs pos="0">
                <a:srgbClr val="825600"/>
              </a:gs>
              <a:gs pos="13000">
                <a:srgbClr val="FFA800">
                  <a:alpha val="48000"/>
                </a:srgbClr>
              </a:gs>
              <a:gs pos="28000">
                <a:srgbClr val="825600"/>
              </a:gs>
              <a:gs pos="42999">
                <a:srgbClr val="FFA800"/>
              </a:gs>
              <a:gs pos="58000">
                <a:srgbClr val="825600"/>
              </a:gs>
              <a:gs pos="72000">
                <a:srgbClr val="FFA800"/>
              </a:gs>
              <a:gs pos="87000">
                <a:srgbClr val="825600"/>
              </a:gs>
              <a:gs pos="100000">
                <a:srgbClr val="FFA800"/>
              </a:gs>
            </a:gsLst>
            <a:path path="circle">
              <a:fillToRect r="100000" b="100000"/>
            </a:path>
            <a:tileRect l="-100000" t="-100000"/>
          </a:gradFill>
          <a:ln w="28575">
            <a:solidFill>
              <a:srgbClr val="C864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dirty="0"/>
          </a:p>
        </p:txBody>
      </p:sp>
      <p:sp>
        <p:nvSpPr>
          <p:cNvPr id="4" name="Прямоугольник 3"/>
          <p:cNvSpPr/>
          <p:nvPr/>
        </p:nvSpPr>
        <p:spPr>
          <a:xfrm>
            <a:off x="1357290" y="2285992"/>
            <a:ext cx="7215238" cy="1938992"/>
          </a:xfrm>
          <a:prstGeom prst="rect">
            <a:avLst/>
          </a:prstGeom>
        </p:spPr>
        <p:txBody>
          <a:bodyPr wrap="square">
            <a:spAutoFit/>
          </a:bodyPr>
          <a:lstStyle/>
          <a:p>
            <a:pPr algn="just"/>
            <a:r>
              <a:rPr lang="uk-UA" sz="4000" dirty="0" smtClean="0">
                <a:solidFill>
                  <a:schemeClr val="tx1">
                    <a:lumMod val="20000"/>
                    <a:lumOff val="80000"/>
                  </a:schemeClr>
                </a:solidFill>
                <a:effectLst>
                  <a:glow rad="228600">
                    <a:schemeClr val="bg2">
                      <a:alpha val="40000"/>
                    </a:schemeClr>
                  </a:glow>
                </a:effectLst>
                <a:latin typeface="Arial" pitchFamily="34" charset="0"/>
                <a:cs typeface="Arial" pitchFamily="34" charset="0"/>
              </a:rPr>
              <a:t>А </a:t>
            </a:r>
            <a:r>
              <a:rPr lang="uk-UA" sz="4000" dirty="0" err="1" smtClean="0">
                <a:solidFill>
                  <a:schemeClr val="tx1">
                    <a:lumMod val="20000"/>
                    <a:lumOff val="80000"/>
                  </a:schemeClr>
                </a:solidFill>
                <a:effectLst>
                  <a:glow rad="228600">
                    <a:schemeClr val="bg2">
                      <a:alpha val="40000"/>
                    </a:schemeClr>
                  </a:glow>
                </a:effectLst>
                <a:latin typeface="Arial" pitchFamily="34" charset="0"/>
                <a:cs typeface="Arial" pitchFamily="34" charset="0"/>
              </a:rPr>
              <a:t>кто</a:t>
            </a:r>
            <a:r>
              <a:rPr lang="uk-UA" sz="4000" dirty="0" smtClean="0">
                <a:solidFill>
                  <a:schemeClr val="tx1">
                    <a:lumMod val="20000"/>
                    <a:lumOff val="80000"/>
                  </a:schemeClr>
                </a:solidFill>
                <a:effectLst>
                  <a:glow rad="228600">
                    <a:schemeClr val="bg2">
                      <a:alpha val="40000"/>
                    </a:schemeClr>
                  </a:glow>
                </a:effectLst>
                <a:latin typeface="Arial" pitchFamily="34" charset="0"/>
                <a:cs typeface="Arial" pitchFamily="34" charset="0"/>
              </a:rPr>
              <a:t> не </a:t>
            </a:r>
            <a:r>
              <a:rPr lang="uk-UA" sz="4000" dirty="0" err="1" smtClean="0">
                <a:solidFill>
                  <a:schemeClr val="tx1">
                    <a:lumMod val="20000"/>
                    <a:lumOff val="80000"/>
                  </a:schemeClr>
                </a:solidFill>
                <a:effectLst>
                  <a:glow rad="228600">
                    <a:schemeClr val="bg2">
                      <a:alpha val="40000"/>
                    </a:schemeClr>
                  </a:glow>
                </a:effectLst>
                <a:latin typeface="Arial" pitchFamily="34" charset="0"/>
                <a:cs typeface="Arial" pitchFamily="34" charset="0"/>
              </a:rPr>
              <a:t>падет</a:t>
            </a:r>
            <a:r>
              <a:rPr lang="uk-UA" sz="4000" dirty="0" smtClean="0">
                <a:solidFill>
                  <a:schemeClr val="tx1">
                    <a:lumMod val="20000"/>
                    <a:lumOff val="80000"/>
                  </a:schemeClr>
                </a:solidFill>
                <a:effectLst>
                  <a:glow rad="228600">
                    <a:schemeClr val="bg2">
                      <a:alpha val="40000"/>
                    </a:schemeClr>
                  </a:glow>
                </a:effectLst>
                <a:latin typeface="Arial" pitchFamily="34" charset="0"/>
                <a:cs typeface="Arial" pitchFamily="34" charset="0"/>
              </a:rPr>
              <a:t> и не </a:t>
            </a:r>
            <a:r>
              <a:rPr lang="uk-UA" sz="4000" dirty="0" err="1" smtClean="0">
                <a:solidFill>
                  <a:schemeClr val="tx1">
                    <a:lumMod val="20000"/>
                    <a:lumOff val="80000"/>
                  </a:schemeClr>
                </a:solidFill>
                <a:effectLst>
                  <a:glow rad="228600">
                    <a:schemeClr val="bg2">
                      <a:alpha val="40000"/>
                    </a:schemeClr>
                  </a:glow>
                </a:effectLst>
                <a:latin typeface="Arial" pitchFamily="34" charset="0"/>
                <a:cs typeface="Arial" pitchFamily="34" charset="0"/>
              </a:rPr>
              <a:t>покло-нится</a:t>
            </a:r>
            <a:r>
              <a:rPr lang="uk-UA" sz="4000" dirty="0" smtClean="0">
                <a:solidFill>
                  <a:schemeClr val="tx1">
                    <a:lumMod val="20000"/>
                    <a:lumOff val="80000"/>
                  </a:schemeClr>
                </a:solidFill>
                <a:effectLst>
                  <a:glow rad="228600">
                    <a:schemeClr val="bg2">
                      <a:alpha val="40000"/>
                    </a:schemeClr>
                  </a:glow>
                </a:effectLst>
                <a:latin typeface="Arial" pitchFamily="34" charset="0"/>
                <a:cs typeface="Arial" pitchFamily="34" charset="0"/>
              </a:rPr>
              <a:t>, </a:t>
            </a:r>
            <a:r>
              <a:rPr lang="uk-UA" sz="4000" dirty="0" err="1" smtClean="0">
                <a:solidFill>
                  <a:schemeClr val="tx1">
                    <a:lumMod val="20000"/>
                    <a:lumOff val="80000"/>
                  </a:schemeClr>
                </a:solidFill>
                <a:effectLst>
                  <a:glow rad="228600">
                    <a:schemeClr val="bg2">
                      <a:alpha val="40000"/>
                    </a:schemeClr>
                  </a:glow>
                </a:effectLst>
                <a:latin typeface="Arial" pitchFamily="34" charset="0"/>
                <a:cs typeface="Arial" pitchFamily="34" charset="0"/>
              </a:rPr>
              <a:t>тотчас</a:t>
            </a:r>
            <a:r>
              <a:rPr lang="uk-UA" sz="4000" dirty="0" smtClean="0">
                <a:solidFill>
                  <a:schemeClr val="tx1">
                    <a:lumMod val="20000"/>
                    <a:lumOff val="80000"/>
                  </a:schemeClr>
                </a:solidFill>
                <a:effectLst>
                  <a:glow rad="228600">
                    <a:schemeClr val="bg2">
                      <a:alpha val="40000"/>
                    </a:schemeClr>
                  </a:glow>
                </a:effectLst>
                <a:latin typeface="Arial" pitchFamily="34" charset="0"/>
                <a:cs typeface="Arial" pitchFamily="34" charset="0"/>
              </a:rPr>
              <a:t> </a:t>
            </a:r>
            <a:r>
              <a:rPr lang="uk-UA" sz="4000" dirty="0" err="1" smtClean="0">
                <a:solidFill>
                  <a:schemeClr val="tx1">
                    <a:lumMod val="20000"/>
                    <a:lumOff val="80000"/>
                  </a:schemeClr>
                </a:solidFill>
                <a:effectLst>
                  <a:glow rad="228600">
                    <a:schemeClr val="bg2">
                      <a:alpha val="40000"/>
                    </a:schemeClr>
                  </a:glow>
                </a:effectLst>
                <a:latin typeface="Arial" pitchFamily="34" charset="0"/>
                <a:cs typeface="Arial" pitchFamily="34" charset="0"/>
              </a:rPr>
              <a:t>брошен</a:t>
            </a:r>
            <a:r>
              <a:rPr lang="uk-UA" sz="4000" dirty="0" smtClean="0">
                <a:solidFill>
                  <a:schemeClr val="tx1">
                    <a:lumMod val="20000"/>
                    <a:lumOff val="80000"/>
                  </a:schemeClr>
                </a:solidFill>
                <a:effectLst>
                  <a:glow rad="228600">
                    <a:schemeClr val="bg2">
                      <a:alpha val="40000"/>
                    </a:schemeClr>
                  </a:glow>
                </a:effectLst>
                <a:latin typeface="Arial" pitchFamily="34" charset="0"/>
                <a:cs typeface="Arial" pitchFamily="34" charset="0"/>
              </a:rPr>
              <a:t> </a:t>
            </a:r>
            <a:r>
              <a:rPr lang="uk-UA" sz="4000" dirty="0" err="1" smtClean="0">
                <a:solidFill>
                  <a:schemeClr val="tx1">
                    <a:lumMod val="20000"/>
                    <a:lumOff val="80000"/>
                  </a:schemeClr>
                </a:solidFill>
                <a:effectLst>
                  <a:glow rad="228600">
                    <a:schemeClr val="bg2">
                      <a:alpha val="40000"/>
                    </a:schemeClr>
                  </a:glow>
                </a:effectLst>
                <a:latin typeface="Arial" pitchFamily="34" charset="0"/>
                <a:cs typeface="Arial" pitchFamily="34" charset="0"/>
              </a:rPr>
              <a:t>будет</a:t>
            </a:r>
            <a:r>
              <a:rPr lang="uk-UA" sz="4000" dirty="0" smtClean="0">
                <a:solidFill>
                  <a:schemeClr val="tx1">
                    <a:lumMod val="20000"/>
                    <a:lumOff val="80000"/>
                  </a:schemeClr>
                </a:solidFill>
                <a:effectLst>
                  <a:glow rad="228600">
                    <a:schemeClr val="bg2">
                      <a:alpha val="40000"/>
                    </a:schemeClr>
                  </a:glow>
                </a:effectLst>
                <a:latin typeface="Arial" pitchFamily="34" charset="0"/>
                <a:cs typeface="Arial" pitchFamily="34" charset="0"/>
              </a:rPr>
              <a:t> в </a:t>
            </a:r>
            <a:r>
              <a:rPr lang="uk-UA" sz="4000" dirty="0" err="1" smtClean="0">
                <a:solidFill>
                  <a:schemeClr val="tx1">
                    <a:lumMod val="20000"/>
                    <a:lumOff val="80000"/>
                  </a:schemeClr>
                </a:solidFill>
                <a:effectLst>
                  <a:glow rad="228600">
                    <a:schemeClr val="bg2">
                      <a:alpha val="40000"/>
                    </a:schemeClr>
                  </a:glow>
                </a:effectLst>
                <a:latin typeface="Arial" pitchFamily="34" charset="0"/>
                <a:cs typeface="Arial" pitchFamily="34" charset="0"/>
              </a:rPr>
              <a:t>печь</a:t>
            </a:r>
            <a:r>
              <a:rPr lang="uk-UA" sz="4000" dirty="0" smtClean="0">
                <a:solidFill>
                  <a:schemeClr val="tx1">
                    <a:lumMod val="20000"/>
                    <a:lumOff val="80000"/>
                  </a:schemeClr>
                </a:solidFill>
                <a:effectLst>
                  <a:glow rad="228600">
                    <a:schemeClr val="bg2">
                      <a:alpha val="40000"/>
                    </a:schemeClr>
                  </a:glow>
                </a:effectLst>
                <a:latin typeface="Arial" pitchFamily="34" charset="0"/>
                <a:cs typeface="Arial" pitchFamily="34" charset="0"/>
              </a:rPr>
              <a:t>, </a:t>
            </a:r>
            <a:r>
              <a:rPr lang="uk-UA" sz="4000" smtClean="0">
                <a:solidFill>
                  <a:schemeClr val="tx1">
                    <a:lumMod val="20000"/>
                    <a:lumOff val="80000"/>
                  </a:schemeClr>
                </a:solidFill>
                <a:effectLst>
                  <a:glow rad="228600">
                    <a:schemeClr val="bg2">
                      <a:alpha val="40000"/>
                    </a:schemeClr>
                  </a:glow>
                </a:effectLst>
                <a:latin typeface="Arial" pitchFamily="34" charset="0"/>
                <a:cs typeface="Arial" pitchFamily="34" charset="0"/>
              </a:rPr>
              <a:t>раскаленную</a:t>
            </a:r>
            <a:r>
              <a:rPr lang="uk-UA" sz="4000" dirty="0" smtClean="0">
                <a:solidFill>
                  <a:schemeClr val="tx1">
                    <a:lumMod val="20000"/>
                    <a:lumOff val="80000"/>
                  </a:schemeClr>
                </a:solidFill>
                <a:effectLst>
                  <a:glow rad="228600">
                    <a:schemeClr val="bg2">
                      <a:alpha val="40000"/>
                    </a:schemeClr>
                  </a:glow>
                </a:effectLst>
                <a:latin typeface="Arial" pitchFamily="34" charset="0"/>
                <a:cs typeface="Arial" pitchFamily="34" charset="0"/>
              </a:rPr>
              <a:t> огнем.</a:t>
            </a:r>
            <a:endParaRPr lang="ru-RU" sz="4000" dirty="0" smtClean="0">
              <a:solidFill>
                <a:schemeClr val="tx1">
                  <a:lumMod val="20000"/>
                  <a:lumOff val="80000"/>
                </a:schemeClr>
              </a:solidFill>
              <a:effectLst>
                <a:glow rad="228600">
                  <a:schemeClr val="bg2">
                    <a:alpha val="40000"/>
                  </a:schemeClr>
                </a:glow>
              </a:effectLst>
              <a:latin typeface="Arial" pitchFamily="34" charset="0"/>
              <a:cs typeface="Arial" pitchFamily="34" charset="0"/>
            </a:endParaRPr>
          </a:p>
        </p:txBody>
      </p:sp>
      <p:pic>
        <p:nvPicPr>
          <p:cNvPr id="2" name="Навуходоносор - аудіо.mp3">
            <a:hlinkClick r:id="" action="ppaction://media"/>
          </p:cNvPr>
          <p:cNvPicPr>
            <a:picLocks noChangeAspect="1"/>
          </p:cNvPicPr>
          <p:nvPr>
            <a:audioFile r:link="rId2"/>
            <p:extLst>
              <p:ext uri="{DAA4B4D4-6D71-4841-9C94-3DE7FCFB9230}">
                <p14:media xmlns:p14="http://schemas.microsoft.com/office/powerpoint/2010/main" r:embed="rId1">
                  <p14:fade in="250" out="2000"/>
                </p14:media>
              </p:ext>
            </p:extLst>
          </p:nvPr>
        </p:nvPicPr>
        <p:blipFill>
          <a:blip r:embed="rId5"/>
          <a:stretch>
            <a:fillRect/>
          </a:stretch>
        </p:blipFill>
        <p:spPr>
          <a:xfrm>
            <a:off x="4427984" y="5373216"/>
            <a:ext cx="609600" cy="609600"/>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7093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Заголовок 6"/>
          <p:cNvSpPr txBox="1">
            <a:spLocks/>
          </p:cNvSpPr>
          <p:nvPr/>
        </p:nvSpPr>
        <p:spPr bwMode="auto">
          <a:xfrm>
            <a:off x="714348" y="597099"/>
            <a:ext cx="7772400" cy="831637"/>
          </a:xfrm>
          <a:prstGeom prst="rect">
            <a:avLst/>
          </a:prstGeom>
          <a:noFill/>
          <a:ln w="12700" cap="sq">
            <a:noFill/>
            <a:miter lim="800000"/>
            <a:headEnd type="none" w="sm" len="sm"/>
            <a:tailEnd type="none" w="sm" len="sm"/>
          </a:ln>
        </p:spPr>
        <p:txBody>
          <a:bodyPr vert="horz" wrap="square" lIns="92075" tIns="46037" rIns="92075" bIns="46037" numCol="1" rtlCol="0" anchor="ctr" anchorCtr="0" compatLnSpc="1">
            <a:prstTxWarp prst="textNoShape">
              <a:avLst/>
            </a:prstTxWarp>
            <a:spAutoFit/>
            <a:scene3d>
              <a:camera prst="orthographicFront"/>
              <a:lightRig rig="glow" dir="tl">
                <a:rot lat="0" lon="0" rev="5400000"/>
              </a:lightRig>
            </a:scene3d>
            <a:sp3d contourW="12700">
              <a:bevelT w="25400" h="25400"/>
              <a:contourClr>
                <a:schemeClr val="accent6">
                  <a:shade val="73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4800" b="1" i="0" u="none" strike="noStrike" kern="0" cap="none" spc="0" normalizeH="0" baseline="0" noProof="0" dirty="0" smtClean="0">
                <a:ln w="7620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glow rad="101600">
                    <a:srgbClr val="3E0000"/>
                  </a:glow>
                  <a:outerShdw blurRad="80000" dist="40000" dir="5040000" algn="tl">
                    <a:srgbClr val="000000">
                      <a:alpha val="30000"/>
                    </a:srgbClr>
                  </a:outerShdw>
                </a:effectLst>
                <a:uLnTx/>
                <a:uFillTx/>
                <a:latin typeface="Albertus Extra Bold" pitchFamily="34" charset="0"/>
                <a:ea typeface="+mj-ea"/>
                <a:cs typeface="+mj-cs"/>
              </a:rPr>
              <a:t>Дан. 3:6</a:t>
            </a:r>
            <a:endParaRPr kumimoji="0" lang="ru-RU" sz="4800" b="1" i="0" u="none" strike="noStrike" kern="0" cap="none" spc="0" normalizeH="0" baseline="0" noProof="0" dirty="0">
              <a:ln w="7620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glow rad="101600">
                  <a:srgbClr val="3E0000"/>
                </a:glow>
                <a:outerShdw blurRad="80000" dist="40000" dir="5040000" algn="tl">
                  <a:srgbClr val="000000">
                    <a:alpha val="30000"/>
                  </a:srgbClr>
                </a:outerShdw>
              </a:effectLst>
              <a:uLnTx/>
              <a:uFillTx/>
              <a:latin typeface="Albertus Extra Bold" pitchFamily="34" charset="0"/>
              <a:ea typeface="+mj-ea"/>
              <a:cs typeface="+mj-cs"/>
            </a:endParaRPr>
          </a:p>
        </p:txBody>
      </p:sp>
      <p:sp>
        <p:nvSpPr>
          <p:cNvPr id="12" name="Прямоугольник 11"/>
          <p:cNvSpPr/>
          <p:nvPr/>
        </p:nvSpPr>
        <p:spPr>
          <a:xfrm>
            <a:off x="1142976" y="1571612"/>
            <a:ext cx="6929486" cy="71438"/>
          </a:xfrm>
          <a:prstGeom prst="rect">
            <a:avLst/>
          </a:prstGeom>
          <a:gradFill flip="none" rotWithShape="1">
            <a:gsLst>
              <a:gs pos="0">
                <a:srgbClr val="825600"/>
              </a:gs>
              <a:gs pos="13000">
                <a:srgbClr val="FFA800">
                  <a:alpha val="48000"/>
                </a:srgbClr>
              </a:gs>
              <a:gs pos="28000">
                <a:srgbClr val="825600"/>
              </a:gs>
              <a:gs pos="42999">
                <a:srgbClr val="FFA800"/>
              </a:gs>
              <a:gs pos="58000">
                <a:srgbClr val="825600"/>
              </a:gs>
              <a:gs pos="72000">
                <a:srgbClr val="FFA800"/>
              </a:gs>
              <a:gs pos="87000">
                <a:srgbClr val="825600"/>
              </a:gs>
              <a:gs pos="100000">
                <a:srgbClr val="FFA800"/>
              </a:gs>
            </a:gsLst>
            <a:path path="circle">
              <a:fillToRect r="100000" b="100000"/>
            </a:path>
            <a:tileRect l="-100000" t="-100000"/>
          </a:gradFill>
          <a:ln w="28575">
            <a:solidFill>
              <a:srgbClr val="C864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dirty="0"/>
          </a:p>
        </p:txBody>
      </p:sp>
      <p:pic>
        <p:nvPicPr>
          <p:cNvPr id="2050" name="Picture 2" descr="C:\000\БИБЛ. КАРТИНКИ\PROPHETS\DANIEL\DANIEL~2\SHADRA~2.JPG"/>
          <p:cNvPicPr>
            <a:picLocks noChangeAspect="1" noChangeArrowheads="1"/>
          </p:cNvPicPr>
          <p:nvPr/>
        </p:nvPicPr>
        <p:blipFill>
          <a:blip r:embed="rId3" cstate="print">
            <a:lum contrast="10000"/>
          </a:blip>
          <a:srcRect/>
          <a:stretch>
            <a:fillRect/>
          </a:stretch>
        </p:blipFill>
        <p:spPr bwMode="auto">
          <a:xfrm>
            <a:off x="1857356" y="2071678"/>
            <a:ext cx="5500726" cy="4125545"/>
          </a:xfrm>
          <a:prstGeom prst="round2DiagRect">
            <a:avLst>
              <a:gd name="adj1" fmla="val 16667"/>
              <a:gd name="adj2" fmla="val 0"/>
            </a:avLst>
          </a:prstGeom>
          <a:ln w="88900" cap="sq">
            <a:solidFill>
              <a:schemeClr val="accent2"/>
            </a:solidFill>
            <a:miter lim="800000"/>
          </a:ln>
          <a:effectLst>
            <a:outerShdw blurRad="50800" dist="38100" dir="2700000" algn="tl" rotWithShape="0">
              <a:prstClr val="black">
                <a:alpha val="40000"/>
              </a:prstClr>
            </a:outerShdw>
            <a:reflection blurRad="6350" stA="50000" endA="275" endPos="40000" dist="101600" dir="5400000" sy="-100000" algn="bl" rotWithShape="0"/>
          </a:effectLst>
        </p:spPr>
      </p:pic>
    </p:spTree>
  </p:cSld>
  <p:clrMapOvr>
    <a:masterClrMapping/>
  </p:clrMapOvr>
  <p:transition spd="slow">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Заголовок 6"/>
          <p:cNvSpPr txBox="1">
            <a:spLocks/>
          </p:cNvSpPr>
          <p:nvPr/>
        </p:nvSpPr>
        <p:spPr bwMode="auto">
          <a:xfrm>
            <a:off x="0" y="658654"/>
            <a:ext cx="9144000" cy="708526"/>
          </a:xfrm>
          <a:prstGeom prst="rect">
            <a:avLst/>
          </a:prstGeom>
          <a:noFill/>
          <a:ln w="12700" cap="sq">
            <a:noFill/>
            <a:miter lim="800000"/>
            <a:headEnd type="none" w="sm" len="sm"/>
            <a:tailEnd type="none" w="sm" len="sm"/>
          </a:ln>
        </p:spPr>
        <p:txBody>
          <a:bodyPr vert="horz" wrap="square" lIns="92075" tIns="46037" rIns="92075" bIns="46037" numCol="1" rtlCol="0" anchor="ctr" anchorCtr="0" compatLnSpc="1">
            <a:prstTxWarp prst="textNoShape">
              <a:avLst/>
            </a:prstTxWarp>
            <a:spAutoFit/>
            <a:scene3d>
              <a:camera prst="orthographicFront"/>
              <a:lightRig rig="glow" dir="tl">
                <a:rot lat="0" lon="0" rev="5400000"/>
              </a:lightRig>
            </a:scene3d>
            <a:sp3d contourW="12700">
              <a:bevelT w="25400" h="25400"/>
              <a:contourClr>
                <a:schemeClr val="accent6">
                  <a:shade val="73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4000" b="1" i="0" u="none" strike="noStrike" kern="0" cap="none" spc="0" normalizeH="0" baseline="0" noProof="0" dirty="0" smtClean="0">
                <a:ln w="7620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glow rad="101600">
                    <a:srgbClr val="3E0000"/>
                  </a:glow>
                  <a:outerShdw blurRad="80000" dist="40000" dir="5040000" algn="tl">
                    <a:srgbClr val="000000">
                      <a:alpha val="30000"/>
                    </a:srgbClr>
                  </a:outerShdw>
                </a:effectLst>
                <a:uLnTx/>
                <a:uFillTx/>
                <a:latin typeface="Albertus Extra Bold" pitchFamily="34" charset="0"/>
                <a:ea typeface="+mj-ea"/>
                <a:cs typeface="+mj-cs"/>
              </a:rPr>
              <a:t>ДАВЛЕНИЕ</a:t>
            </a:r>
            <a:r>
              <a:rPr kumimoji="0" lang="ru-RU" sz="4000" b="1" i="0" u="none" strike="noStrike" kern="0" cap="none" spc="0" normalizeH="0" noProof="0" dirty="0" smtClean="0">
                <a:ln w="7620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glow rad="101600">
                    <a:srgbClr val="3E0000"/>
                  </a:glow>
                  <a:outerShdw blurRad="80000" dist="40000" dir="5040000" algn="tl">
                    <a:srgbClr val="000000">
                      <a:alpha val="30000"/>
                    </a:srgbClr>
                  </a:outerShdw>
                </a:effectLst>
                <a:uLnTx/>
                <a:uFillTx/>
                <a:latin typeface="Albertus Extra Bold" pitchFamily="34" charset="0"/>
                <a:ea typeface="+mj-ea"/>
                <a:cs typeface="+mj-cs"/>
              </a:rPr>
              <a:t> И ЗАПУГИВАНИЕ</a:t>
            </a:r>
            <a:endParaRPr kumimoji="0" lang="ru-RU" sz="4000" b="1" i="0" u="none" strike="noStrike" kern="0" cap="none" spc="0" normalizeH="0" baseline="0" noProof="0" dirty="0">
              <a:ln w="7620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glow rad="101600">
                  <a:srgbClr val="3E0000"/>
                </a:glow>
                <a:outerShdw blurRad="80000" dist="40000" dir="5040000" algn="tl">
                  <a:srgbClr val="000000">
                    <a:alpha val="30000"/>
                  </a:srgbClr>
                </a:outerShdw>
              </a:effectLst>
              <a:uLnTx/>
              <a:uFillTx/>
              <a:latin typeface="Albertus Extra Bold" pitchFamily="34" charset="0"/>
              <a:ea typeface="+mj-ea"/>
              <a:cs typeface="+mj-cs"/>
            </a:endParaRPr>
          </a:p>
        </p:txBody>
      </p:sp>
      <p:sp>
        <p:nvSpPr>
          <p:cNvPr id="12" name="Прямоугольник 11"/>
          <p:cNvSpPr/>
          <p:nvPr/>
        </p:nvSpPr>
        <p:spPr>
          <a:xfrm>
            <a:off x="1142976" y="1571612"/>
            <a:ext cx="6929486" cy="71438"/>
          </a:xfrm>
          <a:prstGeom prst="rect">
            <a:avLst/>
          </a:prstGeom>
          <a:gradFill flip="none" rotWithShape="1">
            <a:gsLst>
              <a:gs pos="0">
                <a:srgbClr val="825600"/>
              </a:gs>
              <a:gs pos="13000">
                <a:srgbClr val="FFA800">
                  <a:alpha val="48000"/>
                </a:srgbClr>
              </a:gs>
              <a:gs pos="28000">
                <a:srgbClr val="825600"/>
              </a:gs>
              <a:gs pos="42999">
                <a:srgbClr val="FFA800"/>
              </a:gs>
              <a:gs pos="58000">
                <a:srgbClr val="825600"/>
              </a:gs>
              <a:gs pos="72000">
                <a:srgbClr val="FFA800"/>
              </a:gs>
              <a:gs pos="87000">
                <a:srgbClr val="825600"/>
              </a:gs>
              <a:gs pos="100000">
                <a:srgbClr val="FFA800"/>
              </a:gs>
            </a:gsLst>
            <a:path path="circle">
              <a:fillToRect r="100000" b="100000"/>
            </a:path>
            <a:tileRect l="-100000" t="-100000"/>
          </a:gradFill>
          <a:ln w="28575">
            <a:solidFill>
              <a:srgbClr val="C864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dirty="0"/>
          </a:p>
        </p:txBody>
      </p:sp>
      <p:sp>
        <p:nvSpPr>
          <p:cNvPr id="4" name="TextBox 3"/>
          <p:cNvSpPr txBox="1"/>
          <p:nvPr/>
        </p:nvSpPr>
        <p:spPr>
          <a:xfrm>
            <a:off x="1142976" y="2571744"/>
            <a:ext cx="7690119" cy="1554272"/>
          </a:xfrm>
          <a:prstGeom prst="rect">
            <a:avLst/>
          </a:prstGeom>
          <a:noFill/>
        </p:spPr>
        <p:txBody>
          <a:bodyPr wrap="none" rtlCol="0">
            <a:spAutoFit/>
          </a:bodyPr>
          <a:lstStyle/>
          <a:p>
            <a:pPr>
              <a:spcAft>
                <a:spcPts val="1800"/>
              </a:spcAft>
              <a:buFont typeface="Arial" pitchFamily="34" charset="0"/>
              <a:buChar char="•"/>
            </a:pPr>
            <a:r>
              <a:rPr lang="uk-UA" sz="4000" dirty="0" smtClean="0">
                <a:solidFill>
                  <a:schemeClr val="tx1">
                    <a:lumMod val="20000"/>
                    <a:lumOff val="80000"/>
                  </a:schemeClr>
                </a:solidFill>
                <a:effectLst>
                  <a:glow rad="228600">
                    <a:schemeClr val="bg2">
                      <a:alpha val="40000"/>
                    </a:schemeClr>
                  </a:glow>
                </a:effectLst>
                <a:latin typeface="Arial" pitchFamily="34" charset="0"/>
                <a:cs typeface="Arial" pitchFamily="34" charset="0"/>
              </a:rPr>
              <a:t> </a:t>
            </a:r>
            <a:r>
              <a:rPr lang="uk-UA" sz="4000" dirty="0" err="1" smtClean="0">
                <a:solidFill>
                  <a:schemeClr val="tx1">
                    <a:lumMod val="20000"/>
                    <a:lumOff val="80000"/>
                  </a:schemeClr>
                </a:solidFill>
                <a:effectLst>
                  <a:glow rad="228600">
                    <a:schemeClr val="bg2">
                      <a:alpha val="40000"/>
                    </a:schemeClr>
                  </a:glow>
                </a:effectLst>
                <a:latin typeface="Arial" pitchFamily="34" charset="0"/>
                <a:cs typeface="Arial" pitchFamily="34" charset="0"/>
              </a:rPr>
              <a:t>Цель</a:t>
            </a:r>
            <a:r>
              <a:rPr lang="uk-UA" sz="4000" dirty="0" smtClean="0">
                <a:solidFill>
                  <a:schemeClr val="tx1">
                    <a:lumMod val="20000"/>
                    <a:lumOff val="80000"/>
                  </a:schemeClr>
                </a:solidFill>
                <a:effectLst>
                  <a:glow rad="228600">
                    <a:schemeClr val="bg2">
                      <a:alpha val="40000"/>
                    </a:schemeClr>
                  </a:glow>
                </a:effectLst>
                <a:latin typeface="Arial" pitchFamily="34" charset="0"/>
                <a:cs typeface="Arial" pitchFamily="34" charset="0"/>
              </a:rPr>
              <a:t> – </a:t>
            </a:r>
            <a:r>
              <a:rPr lang="uk-UA" sz="4000" dirty="0" err="1" smtClean="0">
                <a:solidFill>
                  <a:schemeClr val="tx1">
                    <a:lumMod val="20000"/>
                    <a:lumOff val="80000"/>
                  </a:schemeClr>
                </a:solidFill>
                <a:effectLst>
                  <a:glow rad="228600">
                    <a:schemeClr val="bg2">
                      <a:alpha val="40000"/>
                    </a:schemeClr>
                  </a:glow>
                </a:effectLst>
                <a:latin typeface="Arial" pitchFamily="34" charset="0"/>
                <a:cs typeface="Arial" pitchFamily="34" charset="0"/>
              </a:rPr>
              <a:t>прельстить</a:t>
            </a:r>
            <a:r>
              <a:rPr lang="uk-UA" sz="4000" dirty="0" smtClean="0">
                <a:solidFill>
                  <a:schemeClr val="tx1">
                    <a:lumMod val="20000"/>
                    <a:lumOff val="80000"/>
                  </a:schemeClr>
                </a:solidFill>
                <a:effectLst>
                  <a:glow rad="228600">
                    <a:schemeClr val="bg2">
                      <a:alpha val="40000"/>
                    </a:schemeClr>
                  </a:glow>
                </a:effectLst>
                <a:latin typeface="Arial" pitchFamily="34" charset="0"/>
                <a:cs typeface="Arial" pitchFamily="34" charset="0"/>
              </a:rPr>
              <a:t> </a:t>
            </a:r>
            <a:r>
              <a:rPr lang="uk-UA" sz="4000" dirty="0" err="1" smtClean="0">
                <a:solidFill>
                  <a:schemeClr val="tx1">
                    <a:lumMod val="20000"/>
                    <a:lumOff val="80000"/>
                  </a:schemeClr>
                </a:solidFill>
                <a:effectLst>
                  <a:glow rad="228600">
                    <a:schemeClr val="bg2">
                      <a:alpha val="40000"/>
                    </a:schemeClr>
                  </a:glow>
                </a:effectLst>
                <a:latin typeface="Arial" pitchFamily="34" charset="0"/>
                <a:cs typeface="Arial" pitchFamily="34" charset="0"/>
              </a:rPr>
              <a:t>избранных</a:t>
            </a:r>
            <a:endParaRPr lang="uk-UA" sz="4000" dirty="0" smtClean="0">
              <a:solidFill>
                <a:schemeClr val="tx1">
                  <a:lumMod val="20000"/>
                  <a:lumOff val="80000"/>
                </a:schemeClr>
              </a:solidFill>
              <a:effectLst>
                <a:glow rad="228600">
                  <a:schemeClr val="bg2">
                    <a:alpha val="40000"/>
                  </a:schemeClr>
                </a:glow>
              </a:effectLst>
              <a:latin typeface="Arial" pitchFamily="34" charset="0"/>
              <a:cs typeface="Arial" pitchFamily="34" charset="0"/>
            </a:endParaRPr>
          </a:p>
          <a:p>
            <a:pPr>
              <a:spcAft>
                <a:spcPts val="1800"/>
              </a:spcAft>
              <a:buFont typeface="Arial" pitchFamily="34" charset="0"/>
              <a:buChar char="•"/>
            </a:pPr>
            <a:r>
              <a:rPr lang="uk-UA" sz="4000" dirty="0" smtClean="0">
                <a:solidFill>
                  <a:schemeClr val="tx1">
                    <a:lumMod val="20000"/>
                    <a:lumOff val="80000"/>
                  </a:schemeClr>
                </a:solidFill>
                <a:effectLst>
                  <a:glow rad="228600">
                    <a:schemeClr val="bg2">
                      <a:alpha val="40000"/>
                    </a:schemeClr>
                  </a:glow>
                </a:effectLst>
                <a:latin typeface="Arial" pitchFamily="34" charset="0"/>
                <a:cs typeface="Arial" pitchFamily="34" charset="0"/>
              </a:rPr>
              <a:t> </a:t>
            </a:r>
            <a:r>
              <a:rPr lang="uk-UA" sz="4000" dirty="0" err="1" smtClean="0">
                <a:solidFill>
                  <a:schemeClr val="tx1">
                    <a:lumMod val="20000"/>
                    <a:lumOff val="80000"/>
                  </a:schemeClr>
                </a:solidFill>
                <a:effectLst>
                  <a:glow rad="228600">
                    <a:schemeClr val="bg2">
                      <a:alpha val="40000"/>
                    </a:schemeClr>
                  </a:glow>
                </a:effectLst>
                <a:latin typeface="Arial" pitchFamily="34" charset="0"/>
                <a:cs typeface="Arial" pitchFamily="34" charset="0"/>
              </a:rPr>
              <a:t>Оклеветать</a:t>
            </a:r>
            <a:r>
              <a:rPr lang="uk-UA" sz="4000" dirty="0" smtClean="0">
                <a:solidFill>
                  <a:schemeClr val="tx1">
                    <a:lumMod val="20000"/>
                    <a:lumOff val="80000"/>
                  </a:schemeClr>
                </a:solidFill>
                <a:effectLst>
                  <a:glow rad="228600">
                    <a:schemeClr val="bg2">
                      <a:alpha val="40000"/>
                    </a:schemeClr>
                  </a:glow>
                </a:effectLst>
                <a:latin typeface="Arial" pitchFamily="34" charset="0"/>
                <a:cs typeface="Arial" pitchFamily="34" charset="0"/>
              </a:rPr>
              <a:t> Бога</a:t>
            </a:r>
            <a:endParaRPr lang="uk-UA" sz="4000" dirty="0">
              <a:solidFill>
                <a:schemeClr val="tx1">
                  <a:lumMod val="20000"/>
                  <a:lumOff val="80000"/>
                </a:schemeClr>
              </a:solidFill>
              <a:effectLst>
                <a:glow rad="228600">
                  <a:schemeClr val="bg2">
                    <a:alpha val="40000"/>
                  </a:schemeClr>
                </a:glow>
              </a:effectLst>
              <a:latin typeface="Arial" pitchFamily="34" charset="0"/>
              <a:cs typeface="Arial" pitchFamily="34" charset="0"/>
            </a:endParaRPr>
          </a:p>
        </p:txBody>
      </p:sp>
    </p:spTree>
  </p:cSld>
  <p:clrMapOvr>
    <a:masterClrMapping/>
  </p:clrMapOvr>
  <p:transition spd="slow">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Прямоугольник 11"/>
          <p:cNvSpPr/>
          <p:nvPr/>
        </p:nvSpPr>
        <p:spPr>
          <a:xfrm>
            <a:off x="1142976" y="1571612"/>
            <a:ext cx="6929486" cy="71438"/>
          </a:xfrm>
          <a:prstGeom prst="rect">
            <a:avLst/>
          </a:prstGeom>
          <a:gradFill flip="none" rotWithShape="1">
            <a:gsLst>
              <a:gs pos="0">
                <a:srgbClr val="825600"/>
              </a:gs>
              <a:gs pos="13000">
                <a:srgbClr val="FFA800">
                  <a:alpha val="48000"/>
                </a:srgbClr>
              </a:gs>
              <a:gs pos="28000">
                <a:srgbClr val="825600"/>
              </a:gs>
              <a:gs pos="42999">
                <a:srgbClr val="FFA800"/>
              </a:gs>
              <a:gs pos="58000">
                <a:srgbClr val="825600"/>
              </a:gs>
              <a:gs pos="72000">
                <a:srgbClr val="FFA800"/>
              </a:gs>
              <a:gs pos="87000">
                <a:srgbClr val="825600"/>
              </a:gs>
              <a:gs pos="100000">
                <a:srgbClr val="FFA800"/>
              </a:gs>
            </a:gsLst>
            <a:path path="circle">
              <a:fillToRect r="100000" b="100000"/>
            </a:path>
            <a:tileRect l="-100000" t="-100000"/>
          </a:gradFill>
          <a:ln w="28575">
            <a:solidFill>
              <a:srgbClr val="C864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dirty="0"/>
          </a:p>
        </p:txBody>
      </p:sp>
      <p:pic>
        <p:nvPicPr>
          <p:cNvPr id="1026" name="Picture 2" descr="C:\000\БИБЛ. КАРТИНКИ\PROPHETS\DANIEL\DANIEL~2\FIERYF~5.JPG"/>
          <p:cNvPicPr>
            <a:picLocks noChangeAspect="1" noChangeArrowheads="1"/>
          </p:cNvPicPr>
          <p:nvPr/>
        </p:nvPicPr>
        <p:blipFill>
          <a:blip r:embed="rId3" cstate="print"/>
          <a:srcRect/>
          <a:stretch>
            <a:fillRect/>
          </a:stretch>
        </p:blipFill>
        <p:spPr bwMode="auto">
          <a:xfrm>
            <a:off x="500034" y="285728"/>
            <a:ext cx="8143932" cy="6107949"/>
          </a:xfrm>
          <a:prstGeom prst="round2DiagRect">
            <a:avLst>
              <a:gd name="adj1" fmla="val 16667"/>
              <a:gd name="adj2" fmla="val 0"/>
            </a:avLst>
          </a:prstGeom>
          <a:ln w="88900" cap="sq">
            <a:solidFill>
              <a:schemeClr val="accent2"/>
            </a:solidFill>
            <a:miter lim="800000"/>
          </a:ln>
          <a:effectLst>
            <a:outerShdw blurRad="254000" algn="tl" rotWithShape="0">
              <a:srgbClr val="000000">
                <a:alpha val="43000"/>
              </a:srgbClr>
            </a:outerShdw>
            <a:reflection blurRad="6350" stA="50000" endA="275" endPos="40000" dist="101600" dir="5400000" sy="-100000" algn="bl" rotWithShape="0"/>
          </a:effectLst>
        </p:spPr>
      </p:pic>
      <p:pic>
        <p:nvPicPr>
          <p:cNvPr id="6" name="Picture 2" descr="C:\000\БИБЛ. КАРТИНКИ\PROPHETS\DANIEL\DANIEL~2\FIERYF~5.JPG"/>
          <p:cNvPicPr>
            <a:picLocks noChangeAspect="1" noChangeArrowheads="1"/>
          </p:cNvPicPr>
          <p:nvPr/>
        </p:nvPicPr>
        <p:blipFill>
          <a:blip r:embed="rId4" cstate="print"/>
          <a:srcRect/>
          <a:stretch>
            <a:fillRect/>
          </a:stretch>
        </p:blipFill>
        <p:spPr bwMode="auto">
          <a:xfrm>
            <a:off x="3238491" y="4286256"/>
            <a:ext cx="2762269" cy="2071702"/>
          </a:xfrm>
          <a:prstGeom prst="round2DiagRect">
            <a:avLst>
              <a:gd name="adj1" fmla="val 16667"/>
              <a:gd name="adj2" fmla="val 0"/>
            </a:avLst>
          </a:prstGeom>
          <a:ln w="57150" cap="sq">
            <a:solidFill>
              <a:schemeClr val="accent2"/>
            </a:solidFill>
            <a:miter lim="800000"/>
          </a:ln>
          <a:effectLst>
            <a:outerShdw blurRad="254000" algn="tl" rotWithShape="0">
              <a:srgbClr val="000000">
                <a:alpha val="43000"/>
              </a:srgbClr>
            </a:outerShdw>
            <a:reflection blurRad="6350" stA="50000" endA="275" endPos="40000" dist="101600" dir="5400000" sy="-100000" algn="bl" rotWithShape="0"/>
          </a:effectLst>
        </p:spPr>
      </p:pic>
      <p:sp>
        <p:nvSpPr>
          <p:cNvPr id="10" name="Заголовок 6"/>
          <p:cNvSpPr txBox="1">
            <a:spLocks/>
          </p:cNvSpPr>
          <p:nvPr/>
        </p:nvSpPr>
        <p:spPr bwMode="auto">
          <a:xfrm>
            <a:off x="714348" y="597099"/>
            <a:ext cx="7772400" cy="831637"/>
          </a:xfrm>
          <a:prstGeom prst="rect">
            <a:avLst/>
          </a:prstGeom>
          <a:noFill/>
          <a:ln w="12700" cap="sq">
            <a:noFill/>
            <a:miter lim="800000"/>
            <a:headEnd type="none" w="sm" len="sm"/>
            <a:tailEnd type="none" w="sm" len="sm"/>
          </a:ln>
        </p:spPr>
        <p:txBody>
          <a:bodyPr vert="horz" wrap="square" lIns="92075" tIns="46037" rIns="92075" bIns="46037" numCol="1" rtlCol="0" anchor="ctr" anchorCtr="0" compatLnSpc="1">
            <a:prstTxWarp prst="textNoShape">
              <a:avLst/>
            </a:prstTxWarp>
            <a:spAutoFit/>
            <a:scene3d>
              <a:camera prst="orthographicFront"/>
              <a:lightRig rig="glow" dir="tl">
                <a:rot lat="0" lon="0" rev="5400000"/>
              </a:lightRig>
            </a:scene3d>
            <a:sp3d contourW="12700">
              <a:bevelT w="25400" h="25400"/>
              <a:contourClr>
                <a:schemeClr val="accent6">
                  <a:shade val="73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4800" b="1" i="0" u="none" strike="noStrike" kern="0" cap="none" spc="0" normalizeH="0" baseline="0" noProof="0" dirty="0" smtClean="0">
                <a:ln w="7620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glow rad="101600">
                    <a:srgbClr val="3E0000"/>
                  </a:glow>
                  <a:outerShdw blurRad="80000" dist="40000" dir="5040000" algn="tl">
                    <a:srgbClr val="000000">
                      <a:alpha val="30000"/>
                    </a:srgbClr>
                  </a:outerShdw>
                </a:effectLst>
                <a:uLnTx/>
                <a:uFillTx/>
                <a:latin typeface="Albertus Extra Bold" pitchFamily="34" charset="0"/>
                <a:ea typeface="+mj-ea"/>
                <a:cs typeface="+mj-cs"/>
              </a:rPr>
              <a:t>Дан. 3:15</a:t>
            </a:r>
            <a:endParaRPr kumimoji="0" lang="ru-RU" sz="4800" b="1" i="0" u="none" strike="noStrike" kern="0" cap="none" spc="0" normalizeH="0" baseline="0" noProof="0" dirty="0">
              <a:ln w="7620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glow rad="101600">
                  <a:srgbClr val="3E0000"/>
                </a:glow>
                <a:outerShdw blurRad="80000" dist="40000" dir="5040000" algn="tl">
                  <a:srgbClr val="000000">
                    <a:alpha val="30000"/>
                  </a:srgbClr>
                </a:outerShdw>
              </a:effectLst>
              <a:uLnTx/>
              <a:uFillTx/>
              <a:latin typeface="Albertus Extra Bold" pitchFamily="34" charset="0"/>
              <a:ea typeface="+mj-ea"/>
              <a:cs typeface="+mj-cs"/>
            </a:endParaRPr>
          </a:p>
        </p:txBody>
      </p:sp>
      <p:sp>
        <p:nvSpPr>
          <p:cNvPr id="4" name="Прямоугольник 3"/>
          <p:cNvSpPr/>
          <p:nvPr/>
        </p:nvSpPr>
        <p:spPr>
          <a:xfrm>
            <a:off x="1285852" y="1704180"/>
            <a:ext cx="7358114" cy="2939266"/>
          </a:xfrm>
          <a:prstGeom prst="rect">
            <a:avLst/>
          </a:prstGeom>
        </p:spPr>
        <p:txBody>
          <a:bodyPr wrap="square">
            <a:spAutoFit/>
          </a:bodyPr>
          <a:lstStyle/>
          <a:p>
            <a:r>
              <a:rPr lang="uk-UA" sz="3600" dirty="0" smtClean="0">
                <a:solidFill>
                  <a:schemeClr val="tx1">
                    <a:lumMod val="20000"/>
                    <a:lumOff val="80000"/>
                  </a:schemeClr>
                </a:solidFill>
                <a:effectLst>
                  <a:glow rad="228600">
                    <a:schemeClr val="bg2">
                      <a:alpha val="40000"/>
                    </a:schemeClr>
                  </a:glow>
                </a:effectLst>
                <a:latin typeface="Arial" pitchFamily="34" charset="0"/>
                <a:cs typeface="Arial" pitchFamily="34" charset="0"/>
              </a:rPr>
              <a:t>    </a:t>
            </a:r>
            <a:r>
              <a:rPr lang="uk-UA" sz="3600" dirty="0" err="1" smtClean="0">
                <a:solidFill>
                  <a:schemeClr val="tx1">
                    <a:lumMod val="20000"/>
                    <a:lumOff val="80000"/>
                  </a:schemeClr>
                </a:solidFill>
                <a:effectLst>
                  <a:glow rad="228600">
                    <a:schemeClr val="bg2">
                      <a:alpha val="40000"/>
                    </a:schemeClr>
                  </a:glow>
                </a:effectLst>
                <a:latin typeface="Arial" pitchFamily="34" charset="0"/>
                <a:cs typeface="Arial" pitchFamily="34" charset="0"/>
              </a:rPr>
              <a:t>Если</a:t>
            </a:r>
            <a:r>
              <a:rPr lang="uk-UA" sz="3600" dirty="0" smtClean="0">
                <a:solidFill>
                  <a:schemeClr val="tx1">
                    <a:lumMod val="20000"/>
                    <a:lumOff val="80000"/>
                  </a:schemeClr>
                </a:solidFill>
                <a:effectLst>
                  <a:glow rad="228600">
                    <a:schemeClr val="bg2">
                      <a:alpha val="40000"/>
                    </a:schemeClr>
                  </a:glow>
                </a:effectLst>
                <a:latin typeface="Arial" pitchFamily="34" charset="0"/>
                <a:cs typeface="Arial" pitchFamily="34" charset="0"/>
              </a:rPr>
              <a:t> же не поклонитесь, то в </a:t>
            </a:r>
            <a:r>
              <a:rPr lang="uk-UA" sz="3600" dirty="0" err="1" smtClean="0">
                <a:solidFill>
                  <a:schemeClr val="tx1">
                    <a:lumMod val="20000"/>
                    <a:lumOff val="80000"/>
                  </a:schemeClr>
                </a:solidFill>
                <a:effectLst>
                  <a:glow rad="228600">
                    <a:schemeClr val="bg2">
                      <a:alpha val="40000"/>
                    </a:schemeClr>
                  </a:glow>
                </a:effectLst>
                <a:latin typeface="Arial" pitchFamily="34" charset="0"/>
                <a:cs typeface="Arial" pitchFamily="34" charset="0"/>
              </a:rPr>
              <a:t>тот</a:t>
            </a:r>
            <a:r>
              <a:rPr lang="uk-UA" sz="3600" dirty="0" smtClean="0">
                <a:solidFill>
                  <a:schemeClr val="tx1">
                    <a:lumMod val="20000"/>
                    <a:lumOff val="80000"/>
                  </a:schemeClr>
                </a:solidFill>
                <a:effectLst>
                  <a:glow rad="228600">
                    <a:schemeClr val="bg2">
                      <a:alpha val="40000"/>
                    </a:schemeClr>
                  </a:glow>
                </a:effectLst>
                <a:latin typeface="Arial" pitchFamily="34" charset="0"/>
                <a:cs typeface="Arial" pitchFamily="34" charset="0"/>
              </a:rPr>
              <a:t> же час </a:t>
            </a:r>
            <a:r>
              <a:rPr lang="uk-UA" sz="3600" dirty="0" err="1" smtClean="0">
                <a:solidFill>
                  <a:schemeClr val="tx1">
                    <a:lumMod val="20000"/>
                    <a:lumOff val="80000"/>
                  </a:schemeClr>
                </a:solidFill>
                <a:effectLst>
                  <a:glow rad="228600">
                    <a:schemeClr val="bg2">
                      <a:alpha val="40000"/>
                    </a:schemeClr>
                  </a:glow>
                </a:effectLst>
                <a:latin typeface="Arial" pitchFamily="34" charset="0"/>
                <a:cs typeface="Arial" pitchFamily="34" charset="0"/>
              </a:rPr>
              <a:t>брошены</a:t>
            </a:r>
            <a:r>
              <a:rPr lang="uk-UA" sz="3600" dirty="0" smtClean="0">
                <a:solidFill>
                  <a:schemeClr val="tx1">
                    <a:lumMod val="20000"/>
                    <a:lumOff val="80000"/>
                  </a:schemeClr>
                </a:solidFill>
                <a:effectLst>
                  <a:glow rad="228600">
                    <a:schemeClr val="bg2">
                      <a:alpha val="40000"/>
                    </a:schemeClr>
                  </a:glow>
                </a:effectLst>
                <a:latin typeface="Arial" pitchFamily="34" charset="0"/>
                <a:cs typeface="Arial" pitchFamily="34" charset="0"/>
              </a:rPr>
              <a:t> будете в </a:t>
            </a:r>
            <a:r>
              <a:rPr lang="uk-UA" sz="3600" dirty="0" err="1" smtClean="0">
                <a:solidFill>
                  <a:schemeClr val="tx1">
                    <a:lumMod val="20000"/>
                    <a:lumOff val="80000"/>
                  </a:schemeClr>
                </a:solidFill>
                <a:effectLst>
                  <a:glow rad="228600">
                    <a:schemeClr val="bg2">
                      <a:alpha val="40000"/>
                    </a:schemeClr>
                  </a:glow>
                </a:effectLst>
                <a:latin typeface="Arial" pitchFamily="34" charset="0"/>
                <a:cs typeface="Arial" pitchFamily="34" charset="0"/>
              </a:rPr>
              <a:t>печь</a:t>
            </a:r>
            <a:r>
              <a:rPr lang="uk-UA" sz="3600" dirty="0" smtClean="0">
                <a:solidFill>
                  <a:schemeClr val="tx1">
                    <a:lumMod val="20000"/>
                    <a:lumOff val="80000"/>
                  </a:schemeClr>
                </a:solidFill>
                <a:effectLst>
                  <a:glow rad="228600">
                    <a:schemeClr val="bg2">
                      <a:alpha val="40000"/>
                    </a:schemeClr>
                  </a:glow>
                </a:effectLst>
                <a:latin typeface="Arial" pitchFamily="34" charset="0"/>
                <a:cs typeface="Arial" pitchFamily="34" charset="0"/>
              </a:rPr>
              <a:t>, </a:t>
            </a:r>
            <a:r>
              <a:rPr lang="uk-UA" sz="3600" dirty="0" err="1" smtClean="0">
                <a:solidFill>
                  <a:schemeClr val="tx1">
                    <a:lumMod val="20000"/>
                    <a:lumOff val="80000"/>
                  </a:schemeClr>
                </a:solidFill>
                <a:effectLst>
                  <a:glow rad="228600">
                    <a:schemeClr val="bg2">
                      <a:alpha val="40000"/>
                    </a:schemeClr>
                  </a:glow>
                </a:effectLst>
                <a:latin typeface="Arial" pitchFamily="34" charset="0"/>
                <a:cs typeface="Arial" pitchFamily="34" charset="0"/>
              </a:rPr>
              <a:t>раскаленную</a:t>
            </a:r>
            <a:r>
              <a:rPr lang="uk-UA" sz="3600" dirty="0" smtClean="0">
                <a:solidFill>
                  <a:schemeClr val="tx1">
                    <a:lumMod val="20000"/>
                    <a:lumOff val="80000"/>
                  </a:schemeClr>
                </a:solidFill>
                <a:effectLst>
                  <a:glow rad="228600">
                    <a:schemeClr val="bg2">
                      <a:alpha val="40000"/>
                    </a:schemeClr>
                  </a:glow>
                </a:effectLst>
                <a:latin typeface="Arial" pitchFamily="34" charset="0"/>
                <a:cs typeface="Arial" pitchFamily="34" charset="0"/>
              </a:rPr>
              <a:t> огнем, и </a:t>
            </a:r>
            <a:r>
              <a:rPr lang="uk-UA" sz="3600" dirty="0" err="1" smtClean="0">
                <a:solidFill>
                  <a:schemeClr val="tx1">
                    <a:lumMod val="20000"/>
                    <a:lumOff val="80000"/>
                  </a:schemeClr>
                </a:solidFill>
                <a:effectLst>
                  <a:glow rad="228600">
                    <a:schemeClr val="bg2">
                      <a:alpha val="40000"/>
                    </a:schemeClr>
                  </a:glow>
                </a:effectLst>
                <a:latin typeface="Arial" pitchFamily="34" charset="0"/>
                <a:cs typeface="Arial" pitchFamily="34" charset="0"/>
              </a:rPr>
              <a:t>тогда</a:t>
            </a:r>
            <a:r>
              <a:rPr lang="uk-UA" sz="3600" dirty="0" smtClean="0">
                <a:solidFill>
                  <a:schemeClr val="tx1">
                    <a:lumMod val="20000"/>
                    <a:lumOff val="80000"/>
                  </a:schemeClr>
                </a:solidFill>
                <a:effectLst>
                  <a:glow rad="228600">
                    <a:schemeClr val="bg2">
                      <a:alpha val="40000"/>
                    </a:schemeClr>
                  </a:glow>
                </a:effectLst>
                <a:latin typeface="Arial" pitchFamily="34" charset="0"/>
                <a:cs typeface="Arial" pitchFamily="34" charset="0"/>
              </a:rPr>
              <a:t> </a:t>
            </a:r>
            <a:r>
              <a:rPr lang="uk-UA" sz="3600" dirty="0" err="1" smtClean="0">
                <a:solidFill>
                  <a:schemeClr val="tx1">
                    <a:lumMod val="20000"/>
                    <a:lumOff val="80000"/>
                  </a:schemeClr>
                </a:solidFill>
                <a:effectLst>
                  <a:glow rad="228600">
                    <a:schemeClr val="bg2">
                      <a:alpha val="40000"/>
                    </a:schemeClr>
                  </a:glow>
                </a:effectLst>
                <a:latin typeface="Arial" pitchFamily="34" charset="0"/>
                <a:cs typeface="Arial" pitchFamily="34" charset="0"/>
              </a:rPr>
              <a:t>какой</a:t>
            </a:r>
            <a:r>
              <a:rPr lang="uk-UA" sz="3600" dirty="0" smtClean="0">
                <a:solidFill>
                  <a:schemeClr val="tx1">
                    <a:lumMod val="20000"/>
                    <a:lumOff val="80000"/>
                  </a:schemeClr>
                </a:solidFill>
                <a:effectLst>
                  <a:glow rad="228600">
                    <a:schemeClr val="bg2">
                      <a:alpha val="40000"/>
                    </a:schemeClr>
                  </a:glow>
                </a:effectLst>
                <a:latin typeface="Arial" pitchFamily="34" charset="0"/>
                <a:cs typeface="Arial" pitchFamily="34" charset="0"/>
              </a:rPr>
              <a:t> Бог </a:t>
            </a:r>
            <a:r>
              <a:rPr lang="uk-UA" sz="3600" dirty="0" err="1" smtClean="0">
                <a:solidFill>
                  <a:schemeClr val="tx1">
                    <a:lumMod val="20000"/>
                    <a:lumOff val="80000"/>
                  </a:schemeClr>
                </a:solidFill>
                <a:effectLst>
                  <a:glow rad="228600">
                    <a:schemeClr val="bg2">
                      <a:alpha val="40000"/>
                    </a:schemeClr>
                  </a:glow>
                </a:effectLst>
                <a:latin typeface="Arial" pitchFamily="34" charset="0"/>
                <a:cs typeface="Arial" pitchFamily="34" charset="0"/>
              </a:rPr>
              <a:t>избавит</a:t>
            </a:r>
            <a:r>
              <a:rPr lang="uk-UA" sz="3600" dirty="0" smtClean="0">
                <a:solidFill>
                  <a:schemeClr val="tx1">
                    <a:lumMod val="20000"/>
                    <a:lumOff val="80000"/>
                  </a:schemeClr>
                </a:solidFill>
                <a:effectLst>
                  <a:glow rad="228600">
                    <a:schemeClr val="bg2">
                      <a:alpha val="40000"/>
                    </a:schemeClr>
                  </a:glow>
                </a:effectLst>
                <a:latin typeface="Arial" pitchFamily="34" charset="0"/>
                <a:cs typeface="Arial" pitchFamily="34" charset="0"/>
              </a:rPr>
              <a:t> вас от руки </a:t>
            </a:r>
            <a:r>
              <a:rPr lang="uk-UA" sz="3600" dirty="0" err="1" smtClean="0">
                <a:solidFill>
                  <a:schemeClr val="tx1">
                    <a:lumMod val="20000"/>
                    <a:lumOff val="80000"/>
                  </a:schemeClr>
                </a:solidFill>
                <a:effectLst>
                  <a:glow rad="228600">
                    <a:schemeClr val="bg2">
                      <a:alpha val="40000"/>
                    </a:schemeClr>
                  </a:glow>
                </a:effectLst>
                <a:latin typeface="Arial" pitchFamily="34" charset="0"/>
                <a:cs typeface="Arial" pitchFamily="34" charset="0"/>
              </a:rPr>
              <a:t>моей</a:t>
            </a:r>
            <a:r>
              <a:rPr lang="uk-UA" sz="3600" dirty="0" smtClean="0">
                <a:solidFill>
                  <a:schemeClr val="tx1">
                    <a:lumMod val="20000"/>
                    <a:lumOff val="80000"/>
                  </a:schemeClr>
                </a:solidFill>
                <a:effectLst>
                  <a:glow rad="228600">
                    <a:schemeClr val="bg2">
                      <a:alpha val="40000"/>
                    </a:schemeClr>
                  </a:glow>
                </a:effectLst>
                <a:latin typeface="Arial" pitchFamily="34" charset="0"/>
                <a:cs typeface="Arial" pitchFamily="34" charset="0"/>
              </a:rPr>
              <a:t>?</a:t>
            </a:r>
            <a:endParaRPr lang="ru-RU" sz="3600" dirty="0" smtClean="0">
              <a:solidFill>
                <a:schemeClr val="tx1">
                  <a:lumMod val="20000"/>
                  <a:lumOff val="80000"/>
                </a:schemeClr>
              </a:solidFill>
              <a:effectLst>
                <a:glow rad="228600">
                  <a:schemeClr val="bg2">
                    <a:alpha val="40000"/>
                  </a:schemeClr>
                </a:glow>
              </a:effectLst>
              <a:latin typeface="Arial" pitchFamily="34" charset="0"/>
              <a:cs typeface="Arial"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0" fill="hold" nodeType="clickEffect">
                                  <p:stCondLst>
                                    <p:cond delay="0"/>
                                  </p:stCondLst>
                                  <p:childTnLst>
                                    <p:anim calcmode="lin" valueType="num">
                                      <p:cBhvr>
                                        <p:cTn id="6" dur="2000"/>
                                        <p:tgtEl>
                                          <p:spTgt spid="1026"/>
                                        </p:tgtEl>
                                        <p:attrNameLst>
                                          <p:attrName>ppt_w</p:attrName>
                                        </p:attrNameLst>
                                      </p:cBhvr>
                                      <p:tavLst>
                                        <p:tav tm="0">
                                          <p:val>
                                            <p:strVal val="ppt_w"/>
                                          </p:val>
                                        </p:tav>
                                        <p:tav tm="100000">
                                          <p:val>
                                            <p:fltVal val="0"/>
                                          </p:val>
                                        </p:tav>
                                      </p:tavLst>
                                    </p:anim>
                                    <p:anim calcmode="lin" valueType="num">
                                      <p:cBhvr>
                                        <p:cTn id="7" dur="2000"/>
                                        <p:tgtEl>
                                          <p:spTgt spid="1026"/>
                                        </p:tgtEl>
                                        <p:attrNameLst>
                                          <p:attrName>ppt_h</p:attrName>
                                        </p:attrNameLst>
                                      </p:cBhvr>
                                      <p:tavLst>
                                        <p:tav tm="0">
                                          <p:val>
                                            <p:strVal val="ppt_h"/>
                                          </p:val>
                                        </p:tav>
                                        <p:tav tm="100000">
                                          <p:val>
                                            <p:fltVal val="0"/>
                                          </p:val>
                                        </p:tav>
                                      </p:tavLst>
                                    </p:anim>
                                    <p:animEffect transition="out" filter="fade">
                                      <p:cBhvr>
                                        <p:cTn id="8" dur="2000"/>
                                        <p:tgtEl>
                                          <p:spTgt spid="1026"/>
                                        </p:tgtEl>
                                      </p:cBhvr>
                                    </p:animEffect>
                                    <p:set>
                                      <p:cBhvr>
                                        <p:cTn id="9" dur="1" fill="hold">
                                          <p:stCondLst>
                                            <p:cond delay="1999"/>
                                          </p:stCondLst>
                                        </p:cTn>
                                        <p:tgtEl>
                                          <p:spTgt spid="1026"/>
                                        </p:tgtEl>
                                        <p:attrNameLst>
                                          <p:attrName>style.visibility</p:attrName>
                                        </p:attrNameLst>
                                      </p:cBhvr>
                                      <p:to>
                                        <p:strVal val="hidden"/>
                                      </p:to>
                                    </p:set>
                                  </p:childTnLst>
                                </p:cTn>
                              </p:par>
                              <p:par>
                                <p:cTn id="10" presetID="10"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1000"/>
                                        <p:tgtEl>
                                          <p:spTgt spid="1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Заголовок 6"/>
          <p:cNvSpPr txBox="1">
            <a:spLocks/>
          </p:cNvSpPr>
          <p:nvPr/>
        </p:nvSpPr>
        <p:spPr bwMode="auto">
          <a:xfrm>
            <a:off x="714348" y="627876"/>
            <a:ext cx="7772400" cy="770082"/>
          </a:xfrm>
          <a:prstGeom prst="rect">
            <a:avLst/>
          </a:prstGeom>
          <a:noFill/>
          <a:ln w="12700" cap="sq">
            <a:noFill/>
            <a:miter lim="800000"/>
            <a:headEnd type="none" w="sm" len="sm"/>
            <a:tailEnd type="none" w="sm" len="sm"/>
          </a:ln>
        </p:spPr>
        <p:txBody>
          <a:bodyPr vert="horz" wrap="square" lIns="92075" tIns="46037" rIns="92075" bIns="46037" numCol="1" rtlCol="0" anchor="ctr" anchorCtr="0" compatLnSpc="1">
            <a:prstTxWarp prst="textNoShape">
              <a:avLst/>
            </a:prstTxWarp>
            <a:spAutoFit/>
            <a:scene3d>
              <a:camera prst="orthographicFront"/>
              <a:lightRig rig="glow" dir="tl">
                <a:rot lat="0" lon="0" rev="5400000"/>
              </a:lightRig>
            </a:scene3d>
            <a:sp3d contourW="12700">
              <a:bevelT w="25400" h="25400"/>
              <a:contourClr>
                <a:schemeClr val="accent6">
                  <a:shade val="73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u-RU" sz="4400" b="1" kern="0" dirty="0" smtClean="0">
                <a:ln w="7620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glow rad="101600">
                    <a:srgbClr val="3E0000"/>
                  </a:glow>
                  <a:outerShdw blurRad="80000" dist="40000" dir="5040000" algn="tl">
                    <a:srgbClr val="000000">
                      <a:alpha val="30000"/>
                    </a:srgbClr>
                  </a:outerShdw>
                </a:effectLst>
                <a:latin typeface="Albertus Extra Bold" pitchFamily="34" charset="0"/>
                <a:ea typeface="+mj-ea"/>
                <a:cs typeface="+mj-cs"/>
              </a:rPr>
              <a:t>СВИДЕТЕЛЬСТВО ВЕРЫ</a:t>
            </a:r>
            <a:endParaRPr kumimoji="0" lang="ru-RU" sz="4400" b="1" i="0" u="none" strike="noStrike" kern="0" cap="none" spc="0" normalizeH="0" baseline="0" noProof="0" dirty="0">
              <a:ln w="7620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glow rad="101600">
                  <a:srgbClr val="3E0000"/>
                </a:glow>
                <a:outerShdw blurRad="80000" dist="40000" dir="5040000" algn="tl">
                  <a:srgbClr val="000000">
                    <a:alpha val="30000"/>
                  </a:srgbClr>
                </a:outerShdw>
              </a:effectLst>
              <a:uLnTx/>
              <a:uFillTx/>
              <a:latin typeface="Albertus Extra Bold" pitchFamily="34" charset="0"/>
              <a:ea typeface="+mj-ea"/>
              <a:cs typeface="+mj-cs"/>
            </a:endParaRPr>
          </a:p>
        </p:txBody>
      </p:sp>
      <p:sp>
        <p:nvSpPr>
          <p:cNvPr id="12" name="Прямоугольник 11"/>
          <p:cNvSpPr/>
          <p:nvPr/>
        </p:nvSpPr>
        <p:spPr>
          <a:xfrm>
            <a:off x="1142976" y="1571612"/>
            <a:ext cx="6929486" cy="71438"/>
          </a:xfrm>
          <a:prstGeom prst="rect">
            <a:avLst/>
          </a:prstGeom>
          <a:gradFill flip="none" rotWithShape="1">
            <a:gsLst>
              <a:gs pos="0">
                <a:srgbClr val="825600"/>
              </a:gs>
              <a:gs pos="13000">
                <a:srgbClr val="FFA800">
                  <a:alpha val="48000"/>
                </a:srgbClr>
              </a:gs>
              <a:gs pos="28000">
                <a:srgbClr val="825600"/>
              </a:gs>
              <a:gs pos="42999">
                <a:srgbClr val="FFA800"/>
              </a:gs>
              <a:gs pos="58000">
                <a:srgbClr val="825600"/>
              </a:gs>
              <a:gs pos="72000">
                <a:srgbClr val="FFA800"/>
              </a:gs>
              <a:gs pos="87000">
                <a:srgbClr val="825600"/>
              </a:gs>
              <a:gs pos="100000">
                <a:srgbClr val="FFA800"/>
              </a:gs>
            </a:gsLst>
            <a:path path="circle">
              <a:fillToRect r="100000" b="100000"/>
            </a:path>
            <a:tileRect l="-100000" t="-100000"/>
          </a:gradFill>
          <a:ln w="28575">
            <a:solidFill>
              <a:srgbClr val="C864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dirty="0"/>
          </a:p>
        </p:txBody>
      </p:sp>
      <p:sp>
        <p:nvSpPr>
          <p:cNvPr id="4" name="Прямоугольник 3"/>
          <p:cNvSpPr/>
          <p:nvPr/>
        </p:nvSpPr>
        <p:spPr>
          <a:xfrm>
            <a:off x="1214414" y="2461338"/>
            <a:ext cx="7358114" cy="3539430"/>
          </a:xfrm>
          <a:prstGeom prst="rect">
            <a:avLst/>
          </a:prstGeom>
        </p:spPr>
        <p:txBody>
          <a:bodyPr wrap="square">
            <a:spAutoFit/>
          </a:bodyPr>
          <a:lstStyle/>
          <a:p>
            <a:pPr algn="just"/>
            <a:r>
              <a:rPr lang="ru-RU" sz="3200" dirty="0" smtClean="0">
                <a:solidFill>
                  <a:schemeClr val="tx1">
                    <a:lumMod val="20000"/>
                    <a:lumOff val="80000"/>
                  </a:schemeClr>
                </a:solidFill>
                <a:effectLst>
                  <a:glow rad="228600">
                    <a:schemeClr val="bg2">
                      <a:alpha val="40000"/>
                    </a:schemeClr>
                  </a:glow>
                </a:effectLst>
                <a:latin typeface="Arial" pitchFamily="34" charset="0"/>
                <a:cs typeface="Arial" pitchFamily="34" charset="0"/>
              </a:rPr>
              <a:t>     И отвечали </a:t>
            </a:r>
            <a:r>
              <a:rPr lang="ru-RU" sz="3200" dirty="0" err="1" smtClean="0">
                <a:solidFill>
                  <a:schemeClr val="tx1">
                    <a:lumMod val="20000"/>
                    <a:lumOff val="80000"/>
                  </a:schemeClr>
                </a:solidFill>
                <a:effectLst>
                  <a:glow rad="228600">
                    <a:schemeClr val="bg2">
                      <a:alpha val="40000"/>
                    </a:schemeClr>
                  </a:glow>
                </a:effectLst>
                <a:latin typeface="Arial" pitchFamily="34" charset="0"/>
                <a:cs typeface="Arial" pitchFamily="34" charset="0"/>
              </a:rPr>
              <a:t>Седрах</a:t>
            </a:r>
            <a:r>
              <a:rPr lang="ru-RU" sz="3200" dirty="0" smtClean="0">
                <a:solidFill>
                  <a:schemeClr val="tx1">
                    <a:lumMod val="20000"/>
                    <a:lumOff val="80000"/>
                  </a:schemeClr>
                </a:solidFill>
                <a:effectLst>
                  <a:glow rad="228600">
                    <a:schemeClr val="bg2">
                      <a:alpha val="40000"/>
                    </a:schemeClr>
                  </a:glow>
                </a:effectLst>
                <a:latin typeface="Arial" pitchFamily="34" charset="0"/>
                <a:cs typeface="Arial" pitchFamily="34" charset="0"/>
              </a:rPr>
              <a:t>, </a:t>
            </a:r>
            <a:r>
              <a:rPr lang="ru-RU" sz="3200" dirty="0" err="1" smtClean="0">
                <a:solidFill>
                  <a:schemeClr val="tx1">
                    <a:lumMod val="20000"/>
                    <a:lumOff val="80000"/>
                  </a:schemeClr>
                </a:solidFill>
                <a:effectLst>
                  <a:glow rad="228600">
                    <a:schemeClr val="bg2">
                      <a:alpha val="40000"/>
                    </a:schemeClr>
                  </a:glow>
                </a:effectLst>
                <a:latin typeface="Arial" pitchFamily="34" charset="0"/>
                <a:cs typeface="Arial" pitchFamily="34" charset="0"/>
              </a:rPr>
              <a:t>Мисах</a:t>
            </a:r>
            <a:r>
              <a:rPr lang="ru-RU" sz="3200" dirty="0" smtClean="0">
                <a:solidFill>
                  <a:schemeClr val="tx1">
                    <a:lumMod val="20000"/>
                    <a:lumOff val="80000"/>
                  </a:schemeClr>
                </a:solidFill>
                <a:effectLst>
                  <a:glow rad="228600">
                    <a:schemeClr val="bg2">
                      <a:alpha val="40000"/>
                    </a:schemeClr>
                  </a:glow>
                </a:effectLst>
                <a:latin typeface="Arial" pitchFamily="34" charset="0"/>
                <a:cs typeface="Arial" pitchFamily="34" charset="0"/>
              </a:rPr>
              <a:t> и </a:t>
            </a:r>
            <a:r>
              <a:rPr lang="ru-RU" sz="3200" dirty="0" err="1" smtClean="0">
                <a:solidFill>
                  <a:schemeClr val="tx1">
                    <a:lumMod val="20000"/>
                    <a:lumOff val="80000"/>
                  </a:schemeClr>
                </a:solidFill>
                <a:effectLst>
                  <a:glow rad="228600">
                    <a:schemeClr val="bg2">
                      <a:alpha val="40000"/>
                    </a:schemeClr>
                  </a:glow>
                </a:effectLst>
                <a:latin typeface="Arial" pitchFamily="34" charset="0"/>
                <a:cs typeface="Arial" pitchFamily="34" charset="0"/>
              </a:rPr>
              <a:t>Авденаго</a:t>
            </a:r>
            <a:r>
              <a:rPr lang="ru-RU" sz="3200" dirty="0" smtClean="0">
                <a:solidFill>
                  <a:schemeClr val="tx1">
                    <a:lumMod val="20000"/>
                    <a:lumOff val="80000"/>
                  </a:schemeClr>
                </a:solidFill>
                <a:effectLst>
                  <a:glow rad="228600">
                    <a:schemeClr val="bg2">
                      <a:alpha val="40000"/>
                    </a:schemeClr>
                  </a:glow>
                </a:effectLst>
                <a:latin typeface="Arial" pitchFamily="34" charset="0"/>
                <a:cs typeface="Arial" pitchFamily="34" charset="0"/>
              </a:rPr>
              <a:t>, </a:t>
            </a:r>
            <a:r>
              <a:rPr lang="ru-RU" sz="3200" dirty="0" err="1" smtClean="0">
                <a:solidFill>
                  <a:schemeClr val="tx1">
                    <a:lumMod val="20000"/>
                    <a:lumOff val="80000"/>
                  </a:schemeClr>
                </a:solidFill>
                <a:effectLst>
                  <a:glow rad="228600">
                    <a:schemeClr val="bg2">
                      <a:alpha val="40000"/>
                    </a:schemeClr>
                  </a:glow>
                </a:effectLst>
                <a:latin typeface="Arial" pitchFamily="34" charset="0"/>
                <a:cs typeface="Arial" pitchFamily="34" charset="0"/>
              </a:rPr>
              <a:t>и</a:t>
            </a:r>
            <a:r>
              <a:rPr lang="ru-RU" sz="3200" dirty="0" smtClean="0">
                <a:solidFill>
                  <a:schemeClr val="tx1">
                    <a:lumMod val="20000"/>
                    <a:lumOff val="80000"/>
                  </a:schemeClr>
                </a:solidFill>
                <a:effectLst>
                  <a:glow rad="228600">
                    <a:schemeClr val="bg2">
                      <a:alpha val="40000"/>
                    </a:schemeClr>
                  </a:glow>
                </a:effectLst>
                <a:latin typeface="Arial" pitchFamily="34" charset="0"/>
                <a:cs typeface="Arial" pitchFamily="34" charset="0"/>
              </a:rPr>
              <a:t> сказали царю </a:t>
            </a:r>
            <a:r>
              <a:rPr lang="ru-RU" sz="3200" dirty="0" err="1" smtClean="0">
                <a:solidFill>
                  <a:schemeClr val="tx1">
                    <a:lumMod val="20000"/>
                    <a:lumOff val="80000"/>
                  </a:schemeClr>
                </a:solidFill>
                <a:effectLst>
                  <a:glow rad="228600">
                    <a:schemeClr val="bg2">
                      <a:alpha val="40000"/>
                    </a:schemeClr>
                  </a:glow>
                </a:effectLst>
                <a:latin typeface="Arial" pitchFamily="34" charset="0"/>
                <a:cs typeface="Arial" pitchFamily="34" charset="0"/>
              </a:rPr>
              <a:t>Навухо-доносору</a:t>
            </a:r>
            <a:r>
              <a:rPr lang="ru-RU" sz="3200" dirty="0" smtClean="0">
                <a:solidFill>
                  <a:schemeClr val="tx1">
                    <a:lumMod val="20000"/>
                    <a:lumOff val="80000"/>
                  </a:schemeClr>
                </a:solidFill>
                <a:effectLst>
                  <a:glow rad="228600">
                    <a:schemeClr val="bg2">
                      <a:alpha val="40000"/>
                    </a:schemeClr>
                  </a:glow>
                </a:effectLst>
                <a:latin typeface="Arial" pitchFamily="34" charset="0"/>
                <a:cs typeface="Arial" pitchFamily="34" charset="0"/>
              </a:rPr>
              <a:t>: нет нужды нам отвечать тебе на это. Бог наш, Которому мы служим, силен спасти нас от печи, раскаленной огнем, и от руки твоей, царь, избавит.</a:t>
            </a:r>
          </a:p>
        </p:txBody>
      </p:sp>
      <p:sp>
        <p:nvSpPr>
          <p:cNvPr id="5" name="Прямоугольник 4"/>
          <p:cNvSpPr/>
          <p:nvPr/>
        </p:nvSpPr>
        <p:spPr>
          <a:xfrm>
            <a:off x="2285984" y="1714488"/>
            <a:ext cx="4572032" cy="646331"/>
          </a:xfrm>
          <a:prstGeom prst="rect">
            <a:avLst/>
          </a:prstGeom>
        </p:spPr>
        <p:txBody>
          <a:bodyPr wrap="square">
            <a:spAutoFit/>
          </a:bodyPr>
          <a:lstStyle/>
          <a:p>
            <a:pPr algn="ctr"/>
            <a:r>
              <a:rPr lang="uk-UA" sz="3600" dirty="0" err="1" smtClean="0">
                <a:effectLst>
                  <a:glow rad="228600">
                    <a:schemeClr val="bg2">
                      <a:alpha val="40000"/>
                    </a:schemeClr>
                  </a:glow>
                </a:effectLst>
                <a:latin typeface="Arial" pitchFamily="34" charset="0"/>
                <a:cs typeface="Arial" pitchFamily="34" charset="0"/>
              </a:rPr>
              <a:t>Дан</a:t>
            </a:r>
            <a:r>
              <a:rPr lang="uk-UA" sz="3600" dirty="0" smtClean="0">
                <a:effectLst>
                  <a:glow rad="228600">
                    <a:schemeClr val="bg2">
                      <a:alpha val="40000"/>
                    </a:schemeClr>
                  </a:glow>
                </a:effectLst>
                <a:latin typeface="Arial" pitchFamily="34" charset="0"/>
                <a:cs typeface="Arial" pitchFamily="34" charset="0"/>
              </a:rPr>
              <a:t>. 3:16, 17</a:t>
            </a:r>
            <a:endParaRPr lang="ru-RU" sz="3600" dirty="0" smtClean="0">
              <a:effectLst>
                <a:glow rad="228600">
                  <a:schemeClr val="bg2">
                    <a:alpha val="40000"/>
                  </a:schemeClr>
                </a:glow>
              </a:effectLst>
              <a:latin typeface="Arial" pitchFamily="34" charset="0"/>
              <a:cs typeface="Arial"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Заголовок 6"/>
          <p:cNvSpPr txBox="1">
            <a:spLocks/>
          </p:cNvSpPr>
          <p:nvPr/>
        </p:nvSpPr>
        <p:spPr bwMode="auto">
          <a:xfrm>
            <a:off x="0" y="827931"/>
            <a:ext cx="9144000" cy="554638"/>
          </a:xfrm>
          <a:prstGeom prst="rect">
            <a:avLst/>
          </a:prstGeom>
          <a:noFill/>
          <a:ln w="12700" cap="sq">
            <a:noFill/>
            <a:miter lim="800000"/>
            <a:headEnd type="none" w="sm" len="sm"/>
            <a:tailEnd type="none" w="sm" len="sm"/>
          </a:ln>
        </p:spPr>
        <p:txBody>
          <a:bodyPr vert="horz" wrap="square" lIns="92075" tIns="46037" rIns="92075" bIns="46037" numCol="1" rtlCol="0" anchor="ctr" anchorCtr="0" compatLnSpc="1">
            <a:prstTxWarp prst="textNoShape">
              <a:avLst/>
            </a:prstTxWarp>
            <a:spAutoFit/>
            <a:scene3d>
              <a:camera prst="orthographicFront"/>
              <a:lightRig rig="glow" dir="tl">
                <a:rot lat="0" lon="0" rev="5400000"/>
              </a:lightRig>
            </a:scene3d>
            <a:sp3d contourW="12700">
              <a:bevelT w="25400" h="25400"/>
              <a:contourClr>
                <a:schemeClr val="accent6">
                  <a:shade val="73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3000" b="1" i="0" u="none" strike="noStrike" kern="0" cap="none" spc="0" normalizeH="0" baseline="0" noProof="0" dirty="0" smtClean="0">
                <a:ln w="7620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glow rad="101600">
                    <a:srgbClr val="3E0000"/>
                  </a:glow>
                  <a:outerShdw blurRad="80000" dist="40000" dir="5040000" algn="tl">
                    <a:srgbClr val="000000">
                      <a:alpha val="30000"/>
                    </a:srgbClr>
                  </a:outerShdw>
                </a:effectLst>
                <a:uLnTx/>
                <a:uFillTx/>
                <a:latin typeface="Albertus Extra Bold" pitchFamily="34" charset="0"/>
                <a:ea typeface="+mj-ea"/>
                <a:cs typeface="+mj-cs"/>
              </a:rPr>
              <a:t>ПОСЛЕДНЯЯ ВЕСТЬ ПРЕДОСТЕРЕЖЕНИЯ</a:t>
            </a:r>
            <a:endParaRPr kumimoji="0" lang="ru-RU" sz="3000" b="1" i="0" u="none" strike="noStrike" kern="0" cap="none" spc="0" normalizeH="0" baseline="0" noProof="0" dirty="0">
              <a:ln w="7620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glow rad="101600">
                  <a:srgbClr val="3E0000"/>
                </a:glow>
                <a:outerShdw blurRad="80000" dist="40000" dir="5040000" algn="tl">
                  <a:srgbClr val="000000">
                    <a:alpha val="30000"/>
                  </a:srgbClr>
                </a:outerShdw>
              </a:effectLst>
              <a:uLnTx/>
              <a:uFillTx/>
              <a:latin typeface="Albertus Extra Bold" pitchFamily="34" charset="0"/>
              <a:ea typeface="+mj-ea"/>
              <a:cs typeface="+mj-cs"/>
            </a:endParaRPr>
          </a:p>
        </p:txBody>
      </p:sp>
      <p:pic>
        <p:nvPicPr>
          <p:cNvPr id="4" name="Picture 5" descr="C:\000\GOODSALT\3 angels earth light.jpg"/>
          <p:cNvPicPr>
            <a:picLocks noChangeAspect="1" noChangeArrowheads="1"/>
          </p:cNvPicPr>
          <p:nvPr/>
        </p:nvPicPr>
        <p:blipFill>
          <a:blip r:embed="rId3" cstate="print">
            <a:lum bright="-20000" contrast="50000"/>
          </a:blip>
          <a:srcRect/>
          <a:stretch>
            <a:fillRect/>
          </a:stretch>
        </p:blipFill>
        <p:spPr bwMode="auto">
          <a:xfrm>
            <a:off x="1867861" y="2000240"/>
            <a:ext cx="5490221" cy="4143404"/>
          </a:xfrm>
          <a:prstGeom prst="round2DiagRect">
            <a:avLst>
              <a:gd name="adj1" fmla="val 16667"/>
              <a:gd name="adj2" fmla="val 0"/>
            </a:avLst>
          </a:prstGeom>
          <a:ln w="88900" cap="sq">
            <a:solidFill>
              <a:schemeClr val="accent2"/>
            </a:solidFill>
            <a:miter lim="800000"/>
          </a:ln>
          <a:effectLst>
            <a:outerShdw blurRad="254000" algn="tl" rotWithShape="0">
              <a:srgbClr val="000000">
                <a:alpha val="43000"/>
              </a:srgbClr>
            </a:outerShdw>
            <a:reflection blurRad="6350" stA="50000" endA="275" endPos="40000" dist="101600" dir="5400000" sy="-100000" algn="bl" rotWithShape="0"/>
          </a:effectLst>
        </p:spPr>
      </p:pic>
      <p:sp>
        <p:nvSpPr>
          <p:cNvPr id="5" name="Прямоугольник 4"/>
          <p:cNvSpPr/>
          <p:nvPr/>
        </p:nvSpPr>
        <p:spPr>
          <a:xfrm>
            <a:off x="1142976" y="1571612"/>
            <a:ext cx="6929486" cy="71438"/>
          </a:xfrm>
          <a:prstGeom prst="rect">
            <a:avLst/>
          </a:prstGeom>
          <a:gradFill flip="none" rotWithShape="1">
            <a:gsLst>
              <a:gs pos="0">
                <a:srgbClr val="825600"/>
              </a:gs>
              <a:gs pos="13000">
                <a:srgbClr val="FFA800">
                  <a:alpha val="48000"/>
                </a:srgbClr>
              </a:gs>
              <a:gs pos="28000">
                <a:srgbClr val="825600"/>
              </a:gs>
              <a:gs pos="42999">
                <a:srgbClr val="FFA800"/>
              </a:gs>
              <a:gs pos="58000">
                <a:srgbClr val="825600"/>
              </a:gs>
              <a:gs pos="72000">
                <a:srgbClr val="FFA800"/>
              </a:gs>
              <a:gs pos="87000">
                <a:srgbClr val="825600"/>
              </a:gs>
              <a:gs pos="100000">
                <a:srgbClr val="FFA800"/>
              </a:gs>
            </a:gsLst>
            <a:path path="circle">
              <a:fillToRect r="100000" b="100000"/>
            </a:path>
            <a:tileRect l="-100000" t="-100000"/>
          </a:gradFill>
          <a:ln w="28575">
            <a:solidFill>
              <a:srgbClr val="C864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dirty="0"/>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7" presetClass="entr" presetSubtype="10" fill="hold" nodeType="afterEffect">
                                  <p:stCondLst>
                                    <p:cond delay="1000"/>
                                  </p:stCondLst>
                                  <p:childTnLst>
                                    <p:set>
                                      <p:cBhvr>
                                        <p:cTn id="10" dur="1" fill="hold">
                                          <p:stCondLst>
                                            <p:cond delay="0"/>
                                          </p:stCondLst>
                                        </p:cTn>
                                        <p:tgtEl>
                                          <p:spTgt spid="4"/>
                                        </p:tgtEl>
                                        <p:attrNameLst>
                                          <p:attrName>style.visibility</p:attrName>
                                        </p:attrNameLst>
                                      </p:cBhvr>
                                      <p:to>
                                        <p:strVal val="visible"/>
                                      </p:to>
                                    </p:set>
                                    <p:anim calcmode="lin" valueType="num">
                                      <p:cBhvr>
                                        <p:cTn id="11" dur="2000" fill="hold"/>
                                        <p:tgtEl>
                                          <p:spTgt spid="4"/>
                                        </p:tgtEl>
                                        <p:attrNameLst>
                                          <p:attrName>ppt_w</p:attrName>
                                        </p:attrNameLst>
                                      </p:cBhvr>
                                      <p:tavLst>
                                        <p:tav tm="0">
                                          <p:val>
                                            <p:fltVal val="0"/>
                                          </p:val>
                                        </p:tav>
                                        <p:tav tm="100000">
                                          <p:val>
                                            <p:strVal val="#ppt_w"/>
                                          </p:val>
                                        </p:tav>
                                      </p:tavLst>
                                    </p:anim>
                                    <p:anim calcmode="lin" valueType="num">
                                      <p:cBhvr>
                                        <p:cTn id="12" dur="2000" fill="hold"/>
                                        <p:tgtEl>
                                          <p:spTgt spid="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Прямоугольник 11"/>
          <p:cNvSpPr/>
          <p:nvPr/>
        </p:nvSpPr>
        <p:spPr>
          <a:xfrm>
            <a:off x="1142976" y="1571612"/>
            <a:ext cx="6929486" cy="71438"/>
          </a:xfrm>
          <a:prstGeom prst="rect">
            <a:avLst/>
          </a:prstGeom>
          <a:gradFill flip="none" rotWithShape="1">
            <a:gsLst>
              <a:gs pos="0">
                <a:srgbClr val="825600"/>
              </a:gs>
              <a:gs pos="13000">
                <a:srgbClr val="FFA800">
                  <a:alpha val="48000"/>
                </a:srgbClr>
              </a:gs>
              <a:gs pos="28000">
                <a:srgbClr val="825600"/>
              </a:gs>
              <a:gs pos="42999">
                <a:srgbClr val="FFA800"/>
              </a:gs>
              <a:gs pos="58000">
                <a:srgbClr val="825600"/>
              </a:gs>
              <a:gs pos="72000">
                <a:srgbClr val="FFA800"/>
              </a:gs>
              <a:gs pos="87000">
                <a:srgbClr val="825600"/>
              </a:gs>
              <a:gs pos="100000">
                <a:srgbClr val="FFA800"/>
              </a:gs>
            </a:gsLst>
            <a:path path="circle">
              <a:fillToRect r="100000" b="100000"/>
            </a:path>
            <a:tileRect l="-100000" t="-100000"/>
          </a:gradFill>
          <a:ln w="28575">
            <a:solidFill>
              <a:srgbClr val="C864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dirty="0"/>
          </a:p>
        </p:txBody>
      </p:sp>
      <p:sp>
        <p:nvSpPr>
          <p:cNvPr id="4" name="Прямоугольник 3"/>
          <p:cNvSpPr/>
          <p:nvPr/>
        </p:nvSpPr>
        <p:spPr>
          <a:xfrm>
            <a:off x="1214414" y="2495504"/>
            <a:ext cx="7500990" cy="2862322"/>
          </a:xfrm>
          <a:prstGeom prst="rect">
            <a:avLst/>
          </a:prstGeom>
        </p:spPr>
        <p:txBody>
          <a:bodyPr wrap="square">
            <a:spAutoFit/>
          </a:bodyPr>
          <a:lstStyle/>
          <a:p>
            <a:pPr algn="just"/>
            <a:r>
              <a:rPr lang="uk-UA" sz="3600" dirty="0" smtClean="0">
                <a:solidFill>
                  <a:schemeClr val="tx1">
                    <a:lumMod val="20000"/>
                    <a:lumOff val="80000"/>
                  </a:schemeClr>
                </a:solidFill>
                <a:effectLst>
                  <a:glow rad="228600">
                    <a:schemeClr val="bg2">
                      <a:alpha val="40000"/>
                    </a:schemeClr>
                  </a:glow>
                </a:effectLst>
                <a:latin typeface="Arial" pitchFamily="34" charset="0"/>
                <a:cs typeface="Arial" pitchFamily="34" charset="0"/>
              </a:rPr>
              <a:t>     </a:t>
            </a:r>
            <a:r>
              <a:rPr lang="ru-RU" sz="3600" dirty="0" smtClean="0">
                <a:solidFill>
                  <a:schemeClr val="tx1">
                    <a:lumMod val="20000"/>
                    <a:lumOff val="80000"/>
                  </a:schemeClr>
                </a:solidFill>
                <a:effectLst>
                  <a:glow rad="228600">
                    <a:schemeClr val="bg2">
                      <a:alpha val="40000"/>
                    </a:schemeClr>
                  </a:glow>
                </a:effectLst>
                <a:latin typeface="Arial" pitchFamily="34" charset="0"/>
                <a:cs typeface="Arial" pitchFamily="34" charset="0"/>
              </a:rPr>
              <a:t>Если же и не будет того, то да будет известно тебе, царь, что мы богам твоим служить   не будем   и золотому истукану, которого ты поставил, не поклонимся.</a:t>
            </a:r>
          </a:p>
        </p:txBody>
      </p:sp>
      <p:sp>
        <p:nvSpPr>
          <p:cNvPr id="6" name="Прямоугольник 5"/>
          <p:cNvSpPr/>
          <p:nvPr/>
        </p:nvSpPr>
        <p:spPr>
          <a:xfrm>
            <a:off x="2285984" y="1714488"/>
            <a:ext cx="4572032" cy="646331"/>
          </a:xfrm>
          <a:prstGeom prst="rect">
            <a:avLst/>
          </a:prstGeom>
        </p:spPr>
        <p:txBody>
          <a:bodyPr wrap="square">
            <a:spAutoFit/>
          </a:bodyPr>
          <a:lstStyle/>
          <a:p>
            <a:pPr algn="ctr"/>
            <a:r>
              <a:rPr lang="uk-UA" sz="3600" dirty="0" err="1" smtClean="0">
                <a:effectLst>
                  <a:glow rad="228600">
                    <a:schemeClr val="bg2">
                      <a:alpha val="40000"/>
                    </a:schemeClr>
                  </a:glow>
                </a:effectLst>
                <a:latin typeface="Arial" pitchFamily="34" charset="0"/>
                <a:cs typeface="Arial" pitchFamily="34" charset="0"/>
              </a:rPr>
              <a:t>Дан</a:t>
            </a:r>
            <a:r>
              <a:rPr lang="uk-UA" sz="3600" dirty="0" smtClean="0">
                <a:effectLst>
                  <a:glow rad="228600">
                    <a:schemeClr val="bg2">
                      <a:alpha val="40000"/>
                    </a:schemeClr>
                  </a:glow>
                </a:effectLst>
                <a:latin typeface="Arial" pitchFamily="34" charset="0"/>
                <a:cs typeface="Arial" pitchFamily="34" charset="0"/>
              </a:rPr>
              <a:t>. 3:18</a:t>
            </a:r>
            <a:endParaRPr lang="ru-RU" sz="3600" dirty="0" smtClean="0">
              <a:effectLst>
                <a:glow rad="228600">
                  <a:schemeClr val="bg2">
                    <a:alpha val="40000"/>
                  </a:schemeClr>
                </a:glow>
              </a:effectLst>
              <a:latin typeface="Arial" pitchFamily="34" charset="0"/>
              <a:cs typeface="Arial" pitchFamily="34" charset="0"/>
            </a:endParaRPr>
          </a:p>
        </p:txBody>
      </p:sp>
      <p:sp>
        <p:nvSpPr>
          <p:cNvPr id="8" name="Заголовок 6"/>
          <p:cNvSpPr txBox="1">
            <a:spLocks/>
          </p:cNvSpPr>
          <p:nvPr/>
        </p:nvSpPr>
        <p:spPr bwMode="auto">
          <a:xfrm>
            <a:off x="714348" y="627876"/>
            <a:ext cx="7772400" cy="770082"/>
          </a:xfrm>
          <a:prstGeom prst="rect">
            <a:avLst/>
          </a:prstGeom>
          <a:noFill/>
          <a:ln w="12700" cap="sq">
            <a:noFill/>
            <a:miter lim="800000"/>
            <a:headEnd type="none" w="sm" len="sm"/>
            <a:tailEnd type="none" w="sm" len="sm"/>
          </a:ln>
        </p:spPr>
        <p:txBody>
          <a:bodyPr vert="horz" wrap="square" lIns="92075" tIns="46037" rIns="92075" bIns="46037" numCol="1" rtlCol="0" anchor="ctr" anchorCtr="0" compatLnSpc="1">
            <a:prstTxWarp prst="textNoShape">
              <a:avLst/>
            </a:prstTxWarp>
            <a:spAutoFit/>
            <a:scene3d>
              <a:camera prst="orthographicFront"/>
              <a:lightRig rig="glow" dir="tl">
                <a:rot lat="0" lon="0" rev="5400000"/>
              </a:lightRig>
            </a:scene3d>
            <a:sp3d contourW="12700">
              <a:bevelT w="25400" h="25400"/>
              <a:contourClr>
                <a:schemeClr val="accent6">
                  <a:shade val="73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u-RU" sz="4400" b="1" kern="0" dirty="0" smtClean="0">
                <a:ln w="7620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glow rad="101600">
                    <a:srgbClr val="3E0000"/>
                  </a:glow>
                  <a:outerShdw blurRad="80000" dist="40000" dir="5040000" algn="tl">
                    <a:srgbClr val="000000">
                      <a:alpha val="30000"/>
                    </a:srgbClr>
                  </a:outerShdw>
                </a:effectLst>
                <a:latin typeface="Albertus Extra Bold" pitchFamily="34" charset="0"/>
                <a:ea typeface="+mj-ea"/>
                <a:cs typeface="+mj-cs"/>
              </a:rPr>
              <a:t>СВИДЕТЕЛЬСТВО ВЕРЫ</a:t>
            </a:r>
            <a:endParaRPr kumimoji="0" lang="ru-RU" sz="4400" b="1" i="0" u="none" strike="noStrike" kern="0" cap="none" spc="0" normalizeH="0" baseline="0" noProof="0" dirty="0">
              <a:ln w="7620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glow rad="101600">
                  <a:srgbClr val="3E0000"/>
                </a:glow>
                <a:outerShdw blurRad="80000" dist="40000" dir="5040000" algn="tl">
                  <a:srgbClr val="000000">
                    <a:alpha val="30000"/>
                  </a:srgbClr>
                </a:outerShdw>
              </a:effectLst>
              <a:uLnTx/>
              <a:uFillTx/>
              <a:latin typeface="Albertus Extra Bold" pitchFamily="34" charset="0"/>
              <a:ea typeface="+mj-ea"/>
              <a:cs typeface="+mj-cs"/>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C:\000\БИБЛ. КАРТИНКИ\PROPHETS\DANIEL\DANIEL~2\FIERYF~5.JPG"/>
          <p:cNvPicPr>
            <a:picLocks noChangeAspect="1" noChangeArrowheads="1"/>
          </p:cNvPicPr>
          <p:nvPr/>
        </p:nvPicPr>
        <p:blipFill>
          <a:blip r:embed="rId3" cstate="print"/>
          <a:srcRect/>
          <a:stretch>
            <a:fillRect/>
          </a:stretch>
        </p:blipFill>
        <p:spPr bwMode="auto">
          <a:xfrm>
            <a:off x="1643042" y="2000240"/>
            <a:ext cx="6072230" cy="4554173"/>
          </a:xfrm>
          <a:prstGeom prst="round2DiagRect">
            <a:avLst>
              <a:gd name="adj1" fmla="val 16667"/>
              <a:gd name="adj2" fmla="val 0"/>
            </a:avLst>
          </a:prstGeom>
          <a:ln w="88900" cap="sq">
            <a:solidFill>
              <a:schemeClr val="accent2"/>
            </a:solidFill>
            <a:miter lim="800000"/>
          </a:ln>
          <a:effectLst>
            <a:outerShdw blurRad="254000" algn="tl" rotWithShape="0">
              <a:srgbClr val="000000">
                <a:alpha val="43000"/>
              </a:srgbClr>
            </a:outerShdw>
          </a:effectLst>
          <a:scene3d>
            <a:camera prst="perspectiveLeft"/>
            <a:lightRig rig="threePt" dir="t"/>
          </a:scene3d>
        </p:spPr>
      </p:pic>
      <p:pic>
        <p:nvPicPr>
          <p:cNvPr id="10" name="Picture 4" descr="C:\Users\Сергей\Desktop\Animation.gif"/>
          <p:cNvPicPr>
            <a:picLocks noChangeAspect="1" noChangeArrowheads="1" noCrop="1"/>
          </p:cNvPicPr>
          <p:nvPr/>
        </p:nvPicPr>
        <p:blipFill>
          <a:blip r:embed="rId4" cstate="print">
            <a:clrChange>
              <a:clrFrom>
                <a:srgbClr val="000000"/>
              </a:clrFrom>
              <a:clrTo>
                <a:srgbClr val="000000">
                  <a:alpha val="0"/>
                </a:srgbClr>
              </a:clrTo>
            </a:clrChange>
          </a:blip>
          <a:srcRect/>
          <a:stretch>
            <a:fillRect/>
          </a:stretch>
        </p:blipFill>
        <p:spPr bwMode="auto">
          <a:xfrm>
            <a:off x="2357422" y="-1755576"/>
            <a:ext cx="2987045" cy="8399286"/>
          </a:xfrm>
          <a:prstGeom prst="rect">
            <a:avLst/>
          </a:prstGeom>
          <a:noFill/>
        </p:spPr>
      </p:pic>
      <p:sp>
        <p:nvSpPr>
          <p:cNvPr id="12" name="Прямоугольник 11"/>
          <p:cNvSpPr/>
          <p:nvPr/>
        </p:nvSpPr>
        <p:spPr>
          <a:xfrm>
            <a:off x="1142976" y="1571612"/>
            <a:ext cx="6929486" cy="71438"/>
          </a:xfrm>
          <a:prstGeom prst="rect">
            <a:avLst/>
          </a:prstGeom>
          <a:gradFill flip="none" rotWithShape="1">
            <a:gsLst>
              <a:gs pos="0">
                <a:srgbClr val="825600"/>
              </a:gs>
              <a:gs pos="13000">
                <a:srgbClr val="FFA800">
                  <a:alpha val="48000"/>
                </a:srgbClr>
              </a:gs>
              <a:gs pos="28000">
                <a:srgbClr val="825600"/>
              </a:gs>
              <a:gs pos="42999">
                <a:srgbClr val="FFA800"/>
              </a:gs>
              <a:gs pos="58000">
                <a:srgbClr val="825600"/>
              </a:gs>
              <a:gs pos="72000">
                <a:srgbClr val="FFA800"/>
              </a:gs>
              <a:gs pos="87000">
                <a:srgbClr val="825600"/>
              </a:gs>
              <a:gs pos="100000">
                <a:srgbClr val="FFA800"/>
              </a:gs>
            </a:gsLst>
            <a:path path="circle">
              <a:fillToRect r="100000" b="100000"/>
            </a:path>
            <a:tileRect l="-100000" t="-100000"/>
          </a:gradFill>
          <a:ln w="28575">
            <a:solidFill>
              <a:srgbClr val="C864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dirty="0">
              <a:solidFill>
                <a:srgbClr val="FFCC66"/>
              </a:solidFill>
            </a:endParaRPr>
          </a:p>
        </p:txBody>
      </p:sp>
      <p:sp>
        <p:nvSpPr>
          <p:cNvPr id="15" name="Заголовок 6"/>
          <p:cNvSpPr txBox="1">
            <a:spLocks/>
          </p:cNvSpPr>
          <p:nvPr/>
        </p:nvSpPr>
        <p:spPr bwMode="auto">
          <a:xfrm>
            <a:off x="714348" y="627876"/>
            <a:ext cx="7772400" cy="770082"/>
          </a:xfrm>
          <a:prstGeom prst="rect">
            <a:avLst/>
          </a:prstGeom>
          <a:noFill/>
          <a:ln w="12700" cap="sq">
            <a:noFill/>
            <a:miter lim="800000"/>
            <a:headEnd type="none" w="sm" len="sm"/>
            <a:tailEnd type="none" w="sm" len="sm"/>
          </a:ln>
        </p:spPr>
        <p:txBody>
          <a:bodyPr vert="horz" wrap="square" lIns="92075" tIns="46037" rIns="92075" bIns="46037" numCol="1" rtlCol="0" anchor="ctr" anchorCtr="0" compatLnSpc="1">
            <a:prstTxWarp prst="textNoShape">
              <a:avLst/>
            </a:prstTxWarp>
            <a:spAutoFit/>
            <a:scene3d>
              <a:camera prst="orthographicFront"/>
              <a:lightRig rig="glow" dir="tl">
                <a:rot lat="0" lon="0" rev="5400000"/>
              </a:lightRig>
            </a:scene3d>
            <a:sp3d contourW="12700">
              <a:bevelT w="25400" h="25400"/>
              <a:contourClr>
                <a:schemeClr val="accent6">
                  <a:shade val="73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u-RU" sz="4400" b="1" kern="0" dirty="0" smtClean="0">
                <a:ln w="7620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glow rad="101600">
                    <a:srgbClr val="3E0000"/>
                  </a:glow>
                  <a:outerShdw blurRad="80000" dist="40000" dir="5040000" algn="tl">
                    <a:srgbClr val="000000">
                      <a:alpha val="30000"/>
                    </a:srgbClr>
                  </a:outerShdw>
                </a:effectLst>
                <a:latin typeface="Albertus Extra Bold" pitchFamily="34" charset="0"/>
                <a:ea typeface="+mj-ea"/>
                <a:cs typeface="+mj-cs"/>
              </a:rPr>
              <a:t>СВИДЕТЕЛЬСТВО ВЕРЫ</a:t>
            </a:r>
            <a:endParaRPr kumimoji="0" lang="ru-RU" sz="4400" b="1" i="0" u="none" strike="noStrike" kern="0" cap="none" spc="0" normalizeH="0" baseline="0" noProof="0" dirty="0">
              <a:ln w="7620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glow rad="101600">
                  <a:srgbClr val="3E0000"/>
                </a:glow>
                <a:outerShdw blurRad="80000" dist="40000" dir="5040000" algn="tl">
                  <a:srgbClr val="000000">
                    <a:alpha val="30000"/>
                  </a:srgbClr>
                </a:outerShdw>
              </a:effectLst>
              <a:uLnTx/>
              <a:uFillTx/>
              <a:latin typeface="Albertus Extra Bold" pitchFamily="34" charset="0"/>
              <a:ea typeface="+mj-ea"/>
              <a:cs typeface="+mj-cs"/>
            </a:endParaRPr>
          </a:p>
        </p:txBody>
      </p:sp>
      <p:pic>
        <p:nvPicPr>
          <p:cNvPr id="11" name="Picture 4" descr="C:\Users\Сергей\Desktop\Animation.gif"/>
          <p:cNvPicPr>
            <a:picLocks noChangeAspect="1" noChangeArrowheads="1" noCrop="1"/>
          </p:cNvPicPr>
          <p:nvPr/>
        </p:nvPicPr>
        <p:blipFill>
          <a:blip r:embed="rId4" cstate="print">
            <a:clrChange>
              <a:clrFrom>
                <a:srgbClr val="000000"/>
              </a:clrFrom>
              <a:clrTo>
                <a:srgbClr val="000000">
                  <a:alpha val="0"/>
                </a:srgbClr>
              </a:clrTo>
            </a:clrChange>
          </a:blip>
          <a:srcRect/>
          <a:stretch>
            <a:fillRect/>
          </a:stretch>
        </p:blipFill>
        <p:spPr bwMode="auto">
          <a:xfrm>
            <a:off x="3929058" y="836712"/>
            <a:ext cx="2987045" cy="5806978"/>
          </a:xfrm>
          <a:prstGeom prst="rect">
            <a:avLst/>
          </a:prstGeom>
          <a:noFill/>
        </p:spPr>
      </p:pic>
      <p:pic>
        <p:nvPicPr>
          <p:cNvPr id="1028" name="Picture 4" descr="C:\Users\Сергей\Desktop\Animation.gif"/>
          <p:cNvPicPr>
            <a:picLocks noChangeAspect="1" noChangeArrowheads="1" noCrop="1"/>
          </p:cNvPicPr>
          <p:nvPr/>
        </p:nvPicPr>
        <p:blipFill>
          <a:blip r:embed="rId4" cstate="print">
            <a:clrChange>
              <a:clrFrom>
                <a:srgbClr val="000000"/>
              </a:clrFrom>
              <a:clrTo>
                <a:srgbClr val="000000">
                  <a:alpha val="0"/>
                </a:srgbClr>
              </a:clrTo>
            </a:clrChange>
          </a:blip>
          <a:srcRect/>
          <a:stretch>
            <a:fillRect/>
          </a:stretch>
        </p:blipFill>
        <p:spPr bwMode="auto">
          <a:xfrm>
            <a:off x="785786" y="1572267"/>
            <a:ext cx="2987045" cy="5071443"/>
          </a:xfrm>
          <a:prstGeom prst="rect">
            <a:avLst/>
          </a:prstGeom>
          <a:noFill/>
        </p:spPr>
      </p:pic>
      <p:pic>
        <p:nvPicPr>
          <p:cNvPr id="13" name="Picture 4" descr="C:\Users\Сергей\Desktop\Animation.gif"/>
          <p:cNvPicPr>
            <a:picLocks noChangeAspect="1" noChangeArrowheads="1" noCrop="1"/>
          </p:cNvPicPr>
          <p:nvPr/>
        </p:nvPicPr>
        <p:blipFill>
          <a:blip r:embed="rId4" cstate="print">
            <a:clrChange>
              <a:clrFrom>
                <a:srgbClr val="000000"/>
              </a:clrFrom>
              <a:clrTo>
                <a:srgbClr val="000000">
                  <a:alpha val="0"/>
                </a:srgbClr>
              </a:clrTo>
            </a:clrChange>
          </a:blip>
          <a:srcRect/>
          <a:stretch>
            <a:fillRect/>
          </a:stretch>
        </p:blipFill>
        <p:spPr bwMode="auto">
          <a:xfrm>
            <a:off x="5500694" y="-243407"/>
            <a:ext cx="2987045" cy="6887118"/>
          </a:xfrm>
          <a:prstGeom prst="rect">
            <a:avLst/>
          </a:prstGeom>
          <a:noFill/>
        </p:spPr>
      </p:pic>
    </p:spTree>
    <p:extLst>
      <p:ext uri="{BB962C8B-B14F-4D97-AF65-F5344CB8AC3E}">
        <p14:creationId xmlns:p14="http://schemas.microsoft.com/office/powerpoint/2010/main" val="71026965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2000" fill="hold"/>
                                        <p:tgtEl>
                                          <p:spTgt spid="9"/>
                                        </p:tgtEl>
                                        <p:attrNameLst>
                                          <p:attrName>ppt_w</p:attrName>
                                        </p:attrNameLst>
                                      </p:cBhvr>
                                      <p:tavLst>
                                        <p:tav tm="0">
                                          <p:val>
                                            <p:fltVal val="0"/>
                                          </p:val>
                                        </p:tav>
                                        <p:tav tm="100000">
                                          <p:val>
                                            <p:strVal val="#ppt_w"/>
                                          </p:val>
                                        </p:tav>
                                      </p:tavLst>
                                    </p:anim>
                                    <p:anim calcmode="lin" valueType="num">
                                      <p:cBhvr>
                                        <p:cTn id="8" dur="2000" fill="hold"/>
                                        <p:tgtEl>
                                          <p:spTgt spid="9"/>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1028"/>
                                        </p:tgtEl>
                                        <p:attrNameLst>
                                          <p:attrName>style.visibility</p:attrName>
                                        </p:attrNameLst>
                                      </p:cBhvr>
                                      <p:to>
                                        <p:strVal val="visible"/>
                                      </p:to>
                                    </p:set>
                                    <p:animEffect transition="in" filter="wipe(down)">
                                      <p:cBhvr>
                                        <p:cTn id="13" dur="3500"/>
                                        <p:tgtEl>
                                          <p:spTgt spid="1028"/>
                                        </p:tgtEl>
                                      </p:cBhvr>
                                    </p:animEffect>
                                  </p:childTnLst>
                                </p:cTn>
                              </p:par>
                              <p:par>
                                <p:cTn id="14" presetID="22" presetClass="entr" presetSubtype="4"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wipe(down)">
                                      <p:cBhvr>
                                        <p:cTn id="16" dur="3500"/>
                                        <p:tgtEl>
                                          <p:spTgt spid="10"/>
                                        </p:tgtEl>
                                      </p:cBhvr>
                                    </p:animEffect>
                                  </p:childTnLst>
                                </p:cTn>
                              </p:par>
                              <p:par>
                                <p:cTn id="17" presetID="22" presetClass="entr" presetSubtype="4"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down)">
                                      <p:cBhvr>
                                        <p:cTn id="19" dur="3500"/>
                                        <p:tgtEl>
                                          <p:spTgt spid="11"/>
                                        </p:tgtEl>
                                      </p:cBhvr>
                                    </p:animEffect>
                                  </p:childTnLst>
                                </p:cTn>
                              </p:par>
                              <p:par>
                                <p:cTn id="20" presetID="22" presetClass="entr" presetSubtype="4"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down)">
                                      <p:cBhvr>
                                        <p:cTn id="22" dur="3500"/>
                                        <p:tgtEl>
                                          <p:spTgt spid="13"/>
                                        </p:tgtEl>
                                      </p:cBhvr>
                                    </p:animEffect>
                                  </p:childTnLst>
                                </p:cTn>
                              </p:par>
                            </p:childTnLst>
                          </p:cTn>
                        </p:par>
                        <p:par>
                          <p:cTn id="23" fill="hold">
                            <p:stCondLst>
                              <p:cond delay="3500"/>
                            </p:stCondLst>
                            <p:childTnLst>
                              <p:par>
                                <p:cTn id="24" presetID="10" presetClass="exit" presetSubtype="0" fill="hold" nodeType="afterEffect">
                                  <p:stCondLst>
                                    <p:cond delay="0"/>
                                  </p:stCondLst>
                                  <p:childTnLst>
                                    <p:animEffect transition="out" filter="fade">
                                      <p:cBhvr>
                                        <p:cTn id="25" dur="3000"/>
                                        <p:tgtEl>
                                          <p:spTgt spid="9"/>
                                        </p:tgtEl>
                                      </p:cBhvr>
                                    </p:animEffect>
                                    <p:set>
                                      <p:cBhvr>
                                        <p:cTn id="26" dur="1" fill="hold">
                                          <p:stCondLst>
                                            <p:cond delay="29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Заголовок 6"/>
          <p:cNvSpPr txBox="1">
            <a:spLocks/>
          </p:cNvSpPr>
          <p:nvPr/>
        </p:nvSpPr>
        <p:spPr bwMode="auto">
          <a:xfrm>
            <a:off x="357158" y="658654"/>
            <a:ext cx="8429652" cy="708526"/>
          </a:xfrm>
          <a:prstGeom prst="rect">
            <a:avLst/>
          </a:prstGeom>
          <a:noFill/>
          <a:ln w="12700" cap="sq">
            <a:noFill/>
            <a:miter lim="800000"/>
            <a:headEnd type="none" w="sm" len="sm"/>
            <a:tailEnd type="none" w="sm" len="sm"/>
          </a:ln>
        </p:spPr>
        <p:txBody>
          <a:bodyPr vert="horz" wrap="square" lIns="92075" tIns="46037" rIns="92075" bIns="46037" numCol="1" rtlCol="0" anchor="ctr" anchorCtr="0" compatLnSpc="1">
            <a:prstTxWarp prst="textNoShape">
              <a:avLst/>
            </a:prstTxWarp>
            <a:spAutoFit/>
            <a:scene3d>
              <a:camera prst="orthographicFront"/>
              <a:lightRig rig="glow" dir="tl">
                <a:rot lat="0" lon="0" rev="5400000"/>
              </a:lightRig>
            </a:scene3d>
            <a:sp3d contourW="12700">
              <a:bevelT w="25400" h="25400"/>
              <a:contourClr>
                <a:schemeClr val="accent6">
                  <a:shade val="73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4000" b="1" i="0" u="none" strike="noStrike" kern="0" cap="none" spc="0" normalizeH="0" baseline="0" noProof="0" dirty="0" smtClean="0">
                <a:ln w="7620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glow rad="101600">
                    <a:srgbClr val="3E0000"/>
                  </a:glow>
                  <a:outerShdw blurRad="80000" dist="40000" dir="5040000" algn="tl">
                    <a:srgbClr val="000000">
                      <a:alpha val="30000"/>
                    </a:srgbClr>
                  </a:outerShdw>
                </a:effectLst>
                <a:uLnTx/>
                <a:uFillTx/>
                <a:latin typeface="Albertus Extra Bold" pitchFamily="34" charset="0"/>
                <a:ea typeface="+mj-ea"/>
                <a:cs typeface="+mj-cs"/>
              </a:rPr>
              <a:t>НЕОТВРАТИМАЯ РАСПЛАТА</a:t>
            </a:r>
            <a:endParaRPr kumimoji="0" lang="ru-RU" sz="4000" b="1" i="0" u="none" strike="noStrike" kern="0" cap="none" spc="0" normalizeH="0" baseline="0" noProof="0" dirty="0">
              <a:ln w="7620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glow rad="101600">
                  <a:srgbClr val="3E0000"/>
                </a:glow>
                <a:outerShdw blurRad="80000" dist="40000" dir="5040000" algn="tl">
                  <a:srgbClr val="000000">
                    <a:alpha val="30000"/>
                  </a:srgbClr>
                </a:outerShdw>
              </a:effectLst>
              <a:uLnTx/>
              <a:uFillTx/>
              <a:latin typeface="Albertus Extra Bold" pitchFamily="34" charset="0"/>
              <a:ea typeface="+mj-ea"/>
              <a:cs typeface="+mj-cs"/>
            </a:endParaRPr>
          </a:p>
        </p:txBody>
      </p:sp>
      <p:sp>
        <p:nvSpPr>
          <p:cNvPr id="12" name="Прямоугольник 11"/>
          <p:cNvSpPr/>
          <p:nvPr/>
        </p:nvSpPr>
        <p:spPr>
          <a:xfrm>
            <a:off x="1142976" y="1571612"/>
            <a:ext cx="6929486" cy="71438"/>
          </a:xfrm>
          <a:prstGeom prst="rect">
            <a:avLst/>
          </a:prstGeom>
          <a:gradFill flip="none" rotWithShape="1">
            <a:gsLst>
              <a:gs pos="0">
                <a:srgbClr val="825600"/>
              </a:gs>
              <a:gs pos="13000">
                <a:srgbClr val="FFA800">
                  <a:alpha val="48000"/>
                </a:srgbClr>
              </a:gs>
              <a:gs pos="28000">
                <a:srgbClr val="825600"/>
              </a:gs>
              <a:gs pos="42999">
                <a:srgbClr val="FFA800"/>
              </a:gs>
              <a:gs pos="58000">
                <a:srgbClr val="825600"/>
              </a:gs>
              <a:gs pos="72000">
                <a:srgbClr val="FFA800"/>
              </a:gs>
              <a:gs pos="87000">
                <a:srgbClr val="825600"/>
              </a:gs>
              <a:gs pos="100000">
                <a:srgbClr val="FFA800"/>
              </a:gs>
            </a:gsLst>
            <a:path path="circle">
              <a:fillToRect r="100000" b="100000"/>
            </a:path>
            <a:tileRect l="-100000" t="-100000"/>
          </a:gradFill>
          <a:ln w="28575">
            <a:solidFill>
              <a:srgbClr val="C864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dirty="0"/>
          </a:p>
        </p:txBody>
      </p:sp>
      <p:sp>
        <p:nvSpPr>
          <p:cNvPr id="4" name="Прямоугольник 3"/>
          <p:cNvSpPr/>
          <p:nvPr/>
        </p:nvSpPr>
        <p:spPr>
          <a:xfrm>
            <a:off x="2285984" y="1714488"/>
            <a:ext cx="4572032" cy="646331"/>
          </a:xfrm>
          <a:prstGeom prst="rect">
            <a:avLst/>
          </a:prstGeom>
        </p:spPr>
        <p:txBody>
          <a:bodyPr wrap="square">
            <a:spAutoFit/>
          </a:bodyPr>
          <a:lstStyle/>
          <a:p>
            <a:pPr algn="ctr"/>
            <a:r>
              <a:rPr lang="uk-UA" sz="3600" dirty="0" err="1" smtClean="0">
                <a:effectLst>
                  <a:glow rad="228600">
                    <a:schemeClr val="bg2">
                      <a:alpha val="40000"/>
                    </a:schemeClr>
                  </a:glow>
                </a:effectLst>
                <a:latin typeface="Arial" pitchFamily="34" charset="0"/>
                <a:cs typeface="Arial" pitchFamily="34" charset="0"/>
              </a:rPr>
              <a:t>Зах</a:t>
            </a:r>
            <a:r>
              <a:rPr lang="uk-UA" sz="3600" dirty="0" smtClean="0">
                <a:effectLst>
                  <a:glow rad="228600">
                    <a:schemeClr val="bg2">
                      <a:alpha val="40000"/>
                    </a:schemeClr>
                  </a:glow>
                </a:effectLst>
                <a:latin typeface="Arial" pitchFamily="34" charset="0"/>
                <a:cs typeface="Arial" pitchFamily="34" charset="0"/>
              </a:rPr>
              <a:t>. 2:8</a:t>
            </a:r>
            <a:endParaRPr lang="ru-RU" sz="3600" dirty="0" smtClean="0">
              <a:effectLst>
                <a:glow rad="228600">
                  <a:schemeClr val="bg2">
                    <a:alpha val="40000"/>
                  </a:schemeClr>
                </a:glow>
              </a:effectLst>
              <a:latin typeface="Arial" pitchFamily="34" charset="0"/>
              <a:cs typeface="Arial" pitchFamily="34" charset="0"/>
            </a:endParaRPr>
          </a:p>
        </p:txBody>
      </p:sp>
      <p:sp>
        <p:nvSpPr>
          <p:cNvPr id="5" name="Прямоугольник 4"/>
          <p:cNvSpPr/>
          <p:nvPr/>
        </p:nvSpPr>
        <p:spPr>
          <a:xfrm>
            <a:off x="1571604" y="2357430"/>
            <a:ext cx="6786610" cy="1200329"/>
          </a:xfrm>
          <a:prstGeom prst="rect">
            <a:avLst/>
          </a:prstGeom>
        </p:spPr>
        <p:txBody>
          <a:bodyPr wrap="square">
            <a:spAutoFit/>
          </a:bodyPr>
          <a:lstStyle/>
          <a:p>
            <a:pPr algn="ctr"/>
            <a:r>
              <a:rPr lang="uk-UA" sz="3600" dirty="0" err="1" smtClean="0">
                <a:solidFill>
                  <a:schemeClr val="tx1">
                    <a:lumMod val="20000"/>
                    <a:lumOff val="80000"/>
                  </a:schemeClr>
                </a:solidFill>
                <a:effectLst>
                  <a:glow rad="228600">
                    <a:schemeClr val="bg2">
                      <a:alpha val="40000"/>
                    </a:schemeClr>
                  </a:glow>
                </a:effectLst>
                <a:latin typeface="Arial" pitchFamily="34" charset="0"/>
                <a:cs typeface="Arial" pitchFamily="34" charset="0"/>
              </a:rPr>
              <a:t>Касающийся</a:t>
            </a:r>
            <a:r>
              <a:rPr lang="uk-UA" sz="3600" dirty="0" smtClean="0">
                <a:solidFill>
                  <a:schemeClr val="tx1">
                    <a:lumMod val="20000"/>
                    <a:lumOff val="80000"/>
                  </a:schemeClr>
                </a:solidFill>
                <a:effectLst>
                  <a:glow rad="228600">
                    <a:schemeClr val="bg2">
                      <a:alpha val="40000"/>
                    </a:schemeClr>
                  </a:glow>
                </a:effectLst>
                <a:latin typeface="Arial" pitchFamily="34" charset="0"/>
                <a:cs typeface="Arial" pitchFamily="34" charset="0"/>
              </a:rPr>
              <a:t> вас </a:t>
            </a:r>
            <a:r>
              <a:rPr lang="uk-UA" sz="3600" dirty="0" err="1" smtClean="0">
                <a:solidFill>
                  <a:schemeClr val="tx1">
                    <a:lumMod val="20000"/>
                    <a:lumOff val="80000"/>
                  </a:schemeClr>
                </a:solidFill>
                <a:effectLst>
                  <a:glow rad="228600">
                    <a:schemeClr val="bg2">
                      <a:alpha val="40000"/>
                    </a:schemeClr>
                  </a:glow>
                </a:effectLst>
                <a:latin typeface="Arial" pitchFamily="34" charset="0"/>
                <a:cs typeface="Arial" pitchFamily="34" charset="0"/>
              </a:rPr>
              <a:t>касается</a:t>
            </a:r>
            <a:r>
              <a:rPr lang="uk-UA" sz="3600" dirty="0" smtClean="0">
                <a:solidFill>
                  <a:schemeClr val="tx1">
                    <a:lumMod val="20000"/>
                    <a:lumOff val="80000"/>
                  </a:schemeClr>
                </a:solidFill>
                <a:effectLst>
                  <a:glow rad="228600">
                    <a:schemeClr val="bg2">
                      <a:alpha val="40000"/>
                    </a:schemeClr>
                  </a:glow>
                </a:effectLst>
                <a:latin typeface="Arial" pitchFamily="34" charset="0"/>
                <a:cs typeface="Arial" pitchFamily="34" charset="0"/>
              </a:rPr>
              <a:t> </a:t>
            </a:r>
            <a:r>
              <a:rPr lang="uk-UA" sz="3600" dirty="0" err="1" smtClean="0">
                <a:solidFill>
                  <a:schemeClr val="tx1">
                    <a:lumMod val="20000"/>
                    <a:lumOff val="80000"/>
                  </a:schemeClr>
                </a:solidFill>
                <a:effectLst>
                  <a:glow rad="228600">
                    <a:schemeClr val="bg2">
                      <a:alpha val="40000"/>
                    </a:schemeClr>
                  </a:glow>
                </a:effectLst>
                <a:latin typeface="Arial" pitchFamily="34" charset="0"/>
                <a:cs typeface="Arial" pitchFamily="34" charset="0"/>
              </a:rPr>
              <a:t>зеницы</a:t>
            </a:r>
            <a:r>
              <a:rPr lang="uk-UA" sz="3600" dirty="0" smtClean="0">
                <a:solidFill>
                  <a:schemeClr val="tx1">
                    <a:lumMod val="20000"/>
                    <a:lumOff val="80000"/>
                  </a:schemeClr>
                </a:solidFill>
                <a:effectLst>
                  <a:glow rad="228600">
                    <a:schemeClr val="bg2">
                      <a:alpha val="40000"/>
                    </a:schemeClr>
                  </a:glow>
                </a:effectLst>
                <a:latin typeface="Arial" pitchFamily="34" charset="0"/>
                <a:cs typeface="Arial" pitchFamily="34" charset="0"/>
              </a:rPr>
              <a:t> ока </a:t>
            </a:r>
            <a:r>
              <a:rPr lang="uk-UA" sz="3600" dirty="0" err="1" smtClean="0">
                <a:solidFill>
                  <a:schemeClr val="tx1">
                    <a:lumMod val="20000"/>
                    <a:lumOff val="80000"/>
                  </a:schemeClr>
                </a:solidFill>
                <a:effectLst>
                  <a:glow rad="228600">
                    <a:schemeClr val="bg2">
                      <a:alpha val="40000"/>
                    </a:schemeClr>
                  </a:glow>
                </a:effectLst>
                <a:latin typeface="Arial" pitchFamily="34" charset="0"/>
                <a:cs typeface="Arial" pitchFamily="34" charset="0"/>
              </a:rPr>
              <a:t>Его</a:t>
            </a:r>
            <a:r>
              <a:rPr lang="uk-UA" sz="3600" dirty="0" smtClean="0">
                <a:solidFill>
                  <a:schemeClr val="tx1">
                    <a:lumMod val="20000"/>
                    <a:lumOff val="80000"/>
                  </a:schemeClr>
                </a:solidFill>
                <a:effectLst>
                  <a:glow rad="228600">
                    <a:schemeClr val="bg2">
                      <a:alpha val="40000"/>
                    </a:schemeClr>
                  </a:glow>
                </a:effectLst>
                <a:latin typeface="Arial" pitchFamily="34" charset="0"/>
                <a:cs typeface="Arial" pitchFamily="34" charset="0"/>
              </a:rPr>
              <a:t>.</a:t>
            </a:r>
            <a:endParaRPr lang="ru-RU" sz="3600" dirty="0" smtClean="0">
              <a:solidFill>
                <a:schemeClr val="tx1">
                  <a:lumMod val="20000"/>
                  <a:lumOff val="80000"/>
                </a:schemeClr>
              </a:solidFill>
              <a:effectLst>
                <a:glow rad="228600">
                  <a:schemeClr val="bg2">
                    <a:alpha val="40000"/>
                  </a:schemeClr>
                </a:glow>
              </a:effectLst>
              <a:latin typeface="Arial" pitchFamily="34" charset="0"/>
              <a:cs typeface="Arial" pitchFamily="34" charset="0"/>
            </a:endParaRPr>
          </a:p>
        </p:txBody>
      </p:sp>
      <p:sp>
        <p:nvSpPr>
          <p:cNvPr id="6" name="Прямоугольник 5"/>
          <p:cNvSpPr/>
          <p:nvPr/>
        </p:nvSpPr>
        <p:spPr>
          <a:xfrm>
            <a:off x="2285984" y="3997115"/>
            <a:ext cx="4572032" cy="646331"/>
          </a:xfrm>
          <a:prstGeom prst="rect">
            <a:avLst/>
          </a:prstGeom>
        </p:spPr>
        <p:txBody>
          <a:bodyPr wrap="square">
            <a:spAutoFit/>
          </a:bodyPr>
          <a:lstStyle/>
          <a:p>
            <a:pPr algn="ctr"/>
            <a:r>
              <a:rPr lang="uk-UA" sz="3600" dirty="0" err="1" smtClean="0">
                <a:effectLst>
                  <a:glow rad="228600">
                    <a:schemeClr val="bg2">
                      <a:alpha val="40000"/>
                    </a:schemeClr>
                  </a:glow>
                </a:effectLst>
                <a:latin typeface="Arial" pitchFamily="34" charset="0"/>
                <a:cs typeface="Arial" pitchFamily="34" charset="0"/>
              </a:rPr>
              <a:t>Откр</a:t>
            </a:r>
            <a:r>
              <a:rPr lang="uk-UA" sz="3600" dirty="0" smtClean="0">
                <a:effectLst>
                  <a:glow rad="228600">
                    <a:schemeClr val="bg2">
                      <a:alpha val="40000"/>
                    </a:schemeClr>
                  </a:glow>
                </a:effectLst>
                <a:latin typeface="Arial" pitchFamily="34" charset="0"/>
                <a:cs typeface="Arial" pitchFamily="34" charset="0"/>
              </a:rPr>
              <a:t>. 1:7</a:t>
            </a:r>
            <a:endParaRPr lang="ru-RU" sz="3600" dirty="0" smtClean="0">
              <a:effectLst>
                <a:glow rad="228600">
                  <a:schemeClr val="bg2">
                    <a:alpha val="40000"/>
                  </a:schemeClr>
                </a:glow>
              </a:effectLst>
              <a:latin typeface="Arial" pitchFamily="34" charset="0"/>
              <a:cs typeface="Arial" pitchFamily="34" charset="0"/>
            </a:endParaRPr>
          </a:p>
        </p:txBody>
      </p:sp>
      <p:sp>
        <p:nvSpPr>
          <p:cNvPr id="7" name="Прямоугольник 6"/>
          <p:cNvSpPr/>
          <p:nvPr/>
        </p:nvSpPr>
        <p:spPr>
          <a:xfrm>
            <a:off x="1571604" y="4643446"/>
            <a:ext cx="6786610" cy="1200329"/>
          </a:xfrm>
          <a:prstGeom prst="rect">
            <a:avLst/>
          </a:prstGeom>
        </p:spPr>
        <p:txBody>
          <a:bodyPr wrap="square">
            <a:spAutoFit/>
          </a:bodyPr>
          <a:lstStyle/>
          <a:p>
            <a:pPr algn="ctr"/>
            <a:r>
              <a:rPr lang="uk-UA" sz="3600" dirty="0" smtClean="0">
                <a:solidFill>
                  <a:schemeClr val="tx1">
                    <a:lumMod val="20000"/>
                    <a:lumOff val="80000"/>
                  </a:schemeClr>
                </a:solidFill>
                <a:effectLst>
                  <a:glow rad="228600">
                    <a:schemeClr val="bg2">
                      <a:alpha val="40000"/>
                    </a:schemeClr>
                  </a:glow>
                </a:effectLst>
                <a:latin typeface="Arial" pitchFamily="34" charset="0"/>
                <a:cs typeface="Arial" pitchFamily="34" charset="0"/>
              </a:rPr>
              <a:t>И </a:t>
            </a:r>
            <a:r>
              <a:rPr lang="uk-UA" sz="3600" dirty="0" err="1" smtClean="0">
                <a:solidFill>
                  <a:schemeClr val="tx1">
                    <a:lumMod val="20000"/>
                    <a:lumOff val="80000"/>
                  </a:schemeClr>
                </a:solidFill>
                <a:effectLst>
                  <a:glow rad="228600">
                    <a:schemeClr val="bg2">
                      <a:alpha val="40000"/>
                    </a:schemeClr>
                  </a:glow>
                </a:effectLst>
                <a:latin typeface="Arial" pitchFamily="34" charset="0"/>
                <a:cs typeface="Arial" pitchFamily="34" charset="0"/>
              </a:rPr>
              <a:t>узрит</a:t>
            </a:r>
            <a:r>
              <a:rPr lang="uk-UA" sz="3600" dirty="0" smtClean="0">
                <a:solidFill>
                  <a:schemeClr val="tx1">
                    <a:lumMod val="20000"/>
                    <a:lumOff val="80000"/>
                  </a:schemeClr>
                </a:solidFill>
                <a:effectLst>
                  <a:glow rad="228600">
                    <a:schemeClr val="bg2">
                      <a:alpha val="40000"/>
                    </a:schemeClr>
                  </a:glow>
                </a:effectLst>
                <a:latin typeface="Arial" pitchFamily="34" charset="0"/>
                <a:cs typeface="Arial" pitchFamily="34" charset="0"/>
              </a:rPr>
              <a:t> </a:t>
            </a:r>
            <a:r>
              <a:rPr lang="uk-UA" sz="3600" dirty="0" err="1" smtClean="0">
                <a:solidFill>
                  <a:schemeClr val="tx1">
                    <a:lumMod val="20000"/>
                    <a:lumOff val="80000"/>
                  </a:schemeClr>
                </a:solidFill>
                <a:effectLst>
                  <a:glow rad="228600">
                    <a:schemeClr val="bg2">
                      <a:alpha val="40000"/>
                    </a:schemeClr>
                  </a:glow>
                </a:effectLst>
                <a:latin typeface="Arial" pitchFamily="34" charset="0"/>
                <a:cs typeface="Arial" pitchFamily="34" charset="0"/>
              </a:rPr>
              <a:t>Его</a:t>
            </a:r>
            <a:r>
              <a:rPr lang="uk-UA" sz="3600" dirty="0" smtClean="0">
                <a:solidFill>
                  <a:schemeClr val="tx1">
                    <a:lumMod val="20000"/>
                    <a:lumOff val="80000"/>
                  </a:schemeClr>
                </a:solidFill>
                <a:effectLst>
                  <a:glow rad="228600">
                    <a:schemeClr val="bg2">
                      <a:alpha val="40000"/>
                    </a:schemeClr>
                  </a:glow>
                </a:effectLst>
                <a:latin typeface="Arial" pitchFamily="34" charset="0"/>
                <a:cs typeface="Arial" pitchFamily="34" charset="0"/>
              </a:rPr>
              <a:t> </a:t>
            </a:r>
            <a:r>
              <a:rPr lang="uk-UA" sz="3600" dirty="0" err="1" smtClean="0">
                <a:solidFill>
                  <a:schemeClr val="tx1">
                    <a:lumMod val="20000"/>
                    <a:lumOff val="80000"/>
                  </a:schemeClr>
                </a:solidFill>
                <a:effectLst>
                  <a:glow rad="228600">
                    <a:schemeClr val="bg2">
                      <a:alpha val="40000"/>
                    </a:schemeClr>
                  </a:glow>
                </a:effectLst>
                <a:latin typeface="Arial" pitchFamily="34" charset="0"/>
                <a:cs typeface="Arial" pitchFamily="34" charset="0"/>
              </a:rPr>
              <a:t>всякое</a:t>
            </a:r>
            <a:r>
              <a:rPr lang="uk-UA" sz="3600" dirty="0" smtClean="0">
                <a:solidFill>
                  <a:schemeClr val="tx1">
                    <a:lumMod val="20000"/>
                    <a:lumOff val="80000"/>
                  </a:schemeClr>
                </a:solidFill>
                <a:effectLst>
                  <a:glow rad="228600">
                    <a:schemeClr val="bg2">
                      <a:alpha val="40000"/>
                    </a:schemeClr>
                  </a:glow>
                </a:effectLst>
                <a:latin typeface="Arial" pitchFamily="34" charset="0"/>
                <a:cs typeface="Arial" pitchFamily="34" charset="0"/>
              </a:rPr>
              <a:t> око и те, </a:t>
            </a:r>
            <a:r>
              <a:rPr lang="uk-UA" sz="3600" dirty="0" err="1" smtClean="0">
                <a:solidFill>
                  <a:schemeClr val="tx1">
                    <a:lumMod val="20000"/>
                    <a:lumOff val="80000"/>
                  </a:schemeClr>
                </a:solidFill>
                <a:effectLst>
                  <a:glow rad="228600">
                    <a:schemeClr val="bg2">
                      <a:alpha val="40000"/>
                    </a:schemeClr>
                  </a:glow>
                </a:effectLst>
                <a:latin typeface="Arial" pitchFamily="34" charset="0"/>
                <a:cs typeface="Arial" pitchFamily="34" charset="0"/>
              </a:rPr>
              <a:t>которые</a:t>
            </a:r>
            <a:r>
              <a:rPr lang="uk-UA" sz="3600" dirty="0" smtClean="0">
                <a:solidFill>
                  <a:schemeClr val="tx1">
                    <a:lumMod val="20000"/>
                    <a:lumOff val="80000"/>
                  </a:schemeClr>
                </a:solidFill>
                <a:effectLst>
                  <a:glow rad="228600">
                    <a:schemeClr val="bg2">
                      <a:alpha val="40000"/>
                    </a:schemeClr>
                  </a:glow>
                </a:effectLst>
                <a:latin typeface="Arial" pitchFamily="34" charset="0"/>
                <a:cs typeface="Arial" pitchFamily="34" charset="0"/>
              </a:rPr>
              <a:t> </a:t>
            </a:r>
            <a:r>
              <a:rPr lang="uk-UA" sz="3600" dirty="0" err="1" smtClean="0">
                <a:solidFill>
                  <a:schemeClr val="tx1">
                    <a:lumMod val="20000"/>
                    <a:lumOff val="80000"/>
                  </a:schemeClr>
                </a:solidFill>
                <a:effectLst>
                  <a:glow rad="228600">
                    <a:schemeClr val="bg2">
                      <a:alpha val="40000"/>
                    </a:schemeClr>
                  </a:glow>
                </a:effectLst>
                <a:latin typeface="Arial" pitchFamily="34" charset="0"/>
                <a:cs typeface="Arial" pitchFamily="34" charset="0"/>
              </a:rPr>
              <a:t>пронзили</a:t>
            </a:r>
            <a:r>
              <a:rPr lang="uk-UA" sz="3600" dirty="0" smtClean="0">
                <a:solidFill>
                  <a:schemeClr val="tx1">
                    <a:lumMod val="20000"/>
                    <a:lumOff val="80000"/>
                  </a:schemeClr>
                </a:solidFill>
                <a:effectLst>
                  <a:glow rad="228600">
                    <a:schemeClr val="bg2">
                      <a:alpha val="40000"/>
                    </a:schemeClr>
                  </a:glow>
                </a:effectLst>
                <a:latin typeface="Arial" pitchFamily="34" charset="0"/>
                <a:cs typeface="Arial" pitchFamily="34" charset="0"/>
              </a:rPr>
              <a:t> </a:t>
            </a:r>
            <a:r>
              <a:rPr lang="uk-UA" sz="3600" dirty="0" err="1" smtClean="0">
                <a:solidFill>
                  <a:schemeClr val="tx1">
                    <a:lumMod val="20000"/>
                    <a:lumOff val="80000"/>
                  </a:schemeClr>
                </a:solidFill>
                <a:effectLst>
                  <a:glow rad="228600">
                    <a:schemeClr val="bg2">
                      <a:alpha val="40000"/>
                    </a:schemeClr>
                  </a:glow>
                </a:effectLst>
                <a:latin typeface="Arial" pitchFamily="34" charset="0"/>
                <a:cs typeface="Arial" pitchFamily="34" charset="0"/>
              </a:rPr>
              <a:t>Его</a:t>
            </a:r>
            <a:r>
              <a:rPr lang="uk-UA" sz="3600" dirty="0" smtClean="0">
                <a:solidFill>
                  <a:schemeClr val="tx1">
                    <a:lumMod val="20000"/>
                    <a:lumOff val="80000"/>
                  </a:schemeClr>
                </a:solidFill>
                <a:effectLst>
                  <a:glow rad="228600">
                    <a:schemeClr val="bg2">
                      <a:alpha val="40000"/>
                    </a:schemeClr>
                  </a:glow>
                </a:effectLst>
                <a:latin typeface="Arial" pitchFamily="34" charset="0"/>
                <a:cs typeface="Arial" pitchFamily="34" charset="0"/>
              </a:rPr>
              <a:t> …</a:t>
            </a:r>
            <a:endParaRPr lang="ru-RU" sz="3600" dirty="0" smtClean="0">
              <a:solidFill>
                <a:schemeClr val="tx1">
                  <a:lumMod val="20000"/>
                  <a:lumOff val="80000"/>
                </a:schemeClr>
              </a:solidFill>
              <a:effectLst>
                <a:glow rad="228600">
                  <a:schemeClr val="bg2">
                    <a:alpha val="40000"/>
                  </a:schemeClr>
                </a:glow>
              </a:effectLst>
              <a:latin typeface="Arial" pitchFamily="34" charset="0"/>
              <a:cs typeface="Arial" pitchFamily="34" charset="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Прямоугольник 11"/>
          <p:cNvSpPr/>
          <p:nvPr/>
        </p:nvSpPr>
        <p:spPr>
          <a:xfrm>
            <a:off x="1142976" y="1571612"/>
            <a:ext cx="6929486" cy="71438"/>
          </a:xfrm>
          <a:prstGeom prst="rect">
            <a:avLst/>
          </a:prstGeom>
          <a:gradFill flip="none" rotWithShape="1">
            <a:gsLst>
              <a:gs pos="0">
                <a:srgbClr val="825600"/>
              </a:gs>
              <a:gs pos="13000">
                <a:srgbClr val="FFA800">
                  <a:alpha val="48000"/>
                </a:srgbClr>
              </a:gs>
              <a:gs pos="28000">
                <a:srgbClr val="825600"/>
              </a:gs>
              <a:gs pos="42999">
                <a:srgbClr val="FFA800"/>
              </a:gs>
              <a:gs pos="58000">
                <a:srgbClr val="825600"/>
              </a:gs>
              <a:gs pos="72000">
                <a:srgbClr val="FFA800"/>
              </a:gs>
              <a:gs pos="87000">
                <a:srgbClr val="825600"/>
              </a:gs>
              <a:gs pos="100000">
                <a:srgbClr val="FFA800"/>
              </a:gs>
            </a:gsLst>
            <a:path path="circle">
              <a:fillToRect r="100000" b="100000"/>
            </a:path>
            <a:tileRect l="-100000" t="-100000"/>
          </a:gradFill>
          <a:ln w="28575">
            <a:solidFill>
              <a:srgbClr val="C864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dirty="0"/>
          </a:p>
        </p:txBody>
      </p:sp>
      <p:pic>
        <p:nvPicPr>
          <p:cNvPr id="2050" name="Picture 2" descr="C:\000\БИБЛ. КАРТИНКИ\PROPHETS\DANIEL\DANIEL~2\FOURIN~2.JPG"/>
          <p:cNvPicPr>
            <a:picLocks noChangeAspect="1" noChangeArrowheads="1"/>
          </p:cNvPicPr>
          <p:nvPr/>
        </p:nvPicPr>
        <p:blipFill>
          <a:blip r:embed="rId3" cstate="print"/>
          <a:srcRect/>
          <a:stretch>
            <a:fillRect/>
          </a:stretch>
        </p:blipFill>
        <p:spPr bwMode="auto">
          <a:xfrm>
            <a:off x="1673235" y="2000240"/>
            <a:ext cx="5899161" cy="4424371"/>
          </a:xfrm>
          <a:prstGeom prst="round2DiagRect">
            <a:avLst>
              <a:gd name="adj1" fmla="val 16667"/>
              <a:gd name="adj2" fmla="val 0"/>
            </a:avLst>
          </a:prstGeom>
          <a:ln w="88900" cap="sq">
            <a:solidFill>
              <a:schemeClr val="accent2"/>
            </a:solidFill>
            <a:miter lim="800000"/>
          </a:ln>
          <a:effectLst>
            <a:outerShdw blurRad="254000" algn="tl" rotWithShape="0">
              <a:srgbClr val="000000">
                <a:alpha val="43000"/>
              </a:srgbClr>
            </a:outerShdw>
            <a:reflection blurRad="6350" stA="50000" endA="275" endPos="40000" dist="101600" dir="5400000" sy="-100000" algn="bl" rotWithShape="0"/>
          </a:effectLst>
        </p:spPr>
      </p:pic>
      <p:sp>
        <p:nvSpPr>
          <p:cNvPr id="5" name="Заголовок 6"/>
          <p:cNvSpPr txBox="1">
            <a:spLocks/>
          </p:cNvSpPr>
          <p:nvPr/>
        </p:nvSpPr>
        <p:spPr bwMode="auto">
          <a:xfrm>
            <a:off x="500034" y="642918"/>
            <a:ext cx="8286808" cy="708526"/>
          </a:xfrm>
          <a:prstGeom prst="rect">
            <a:avLst/>
          </a:prstGeom>
          <a:noFill/>
          <a:ln w="12700" cap="sq">
            <a:noFill/>
            <a:miter lim="800000"/>
            <a:headEnd type="none" w="sm" len="sm"/>
            <a:tailEnd type="none" w="sm" len="sm"/>
          </a:ln>
        </p:spPr>
        <p:txBody>
          <a:bodyPr vert="horz" wrap="square" lIns="92075" tIns="46037" rIns="92075" bIns="46037" numCol="1" rtlCol="0" anchor="ctr" anchorCtr="0" compatLnSpc="1">
            <a:prstTxWarp prst="textNoShape">
              <a:avLst/>
            </a:prstTxWarp>
            <a:spAutoFit/>
            <a:scene3d>
              <a:camera prst="orthographicFront"/>
              <a:lightRig rig="glow" dir="tl">
                <a:rot lat="0" lon="0" rev="5400000"/>
              </a:lightRig>
            </a:scene3d>
            <a:sp3d contourW="12700">
              <a:bevelT w="25400" h="25400"/>
              <a:contourClr>
                <a:schemeClr val="accent6">
                  <a:shade val="73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u-RU" sz="4000" b="1" kern="0" dirty="0" smtClean="0">
                <a:ln w="7620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glow rad="101600">
                    <a:srgbClr val="3E0000"/>
                  </a:glow>
                  <a:outerShdw blurRad="80000" dist="40000" dir="5040000" algn="tl">
                    <a:srgbClr val="000000">
                      <a:alpha val="30000"/>
                    </a:srgbClr>
                  </a:outerShdw>
                </a:effectLst>
                <a:latin typeface="Albertus Extra Bold" pitchFamily="34" charset="0"/>
                <a:ea typeface="+mj-ea"/>
                <a:cs typeface="+mj-cs"/>
              </a:rPr>
              <a:t>… А ВИД ЧЕТВЕРТОГО</a:t>
            </a:r>
            <a:r>
              <a:rPr kumimoji="0" lang="ru-RU" sz="4000" b="1" i="0" u="none" strike="noStrike" kern="0" cap="none" spc="0" normalizeH="0" baseline="0" noProof="0" dirty="0" smtClean="0">
                <a:ln w="7620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glow rad="101600">
                    <a:srgbClr val="3E0000"/>
                  </a:glow>
                  <a:outerShdw blurRad="80000" dist="40000" dir="5040000" algn="tl">
                    <a:srgbClr val="000000">
                      <a:alpha val="30000"/>
                    </a:srgbClr>
                  </a:outerShdw>
                </a:effectLst>
                <a:uLnTx/>
                <a:uFillTx/>
                <a:latin typeface="Albertus Extra Bold" pitchFamily="34" charset="0"/>
                <a:ea typeface="+mj-ea"/>
                <a:cs typeface="+mj-cs"/>
              </a:rPr>
              <a:t> …</a:t>
            </a:r>
            <a:endParaRPr kumimoji="0" lang="ru-RU" sz="4000" b="1" i="0" u="none" strike="noStrike" kern="0" cap="none" spc="0" normalizeH="0" baseline="0" noProof="0" dirty="0">
              <a:ln w="7620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glow rad="101600">
                  <a:srgbClr val="3E0000"/>
                </a:glow>
                <a:outerShdw blurRad="80000" dist="40000" dir="5040000" algn="tl">
                  <a:srgbClr val="000000">
                    <a:alpha val="30000"/>
                  </a:srgbClr>
                </a:outerShdw>
              </a:effectLst>
              <a:uLnTx/>
              <a:uFillTx/>
              <a:latin typeface="Albertus Extra Bold" pitchFamily="34" charset="0"/>
              <a:ea typeface="+mj-ea"/>
              <a:cs typeface="+mj-cs"/>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Заголовок 6"/>
          <p:cNvSpPr txBox="1">
            <a:spLocks/>
          </p:cNvSpPr>
          <p:nvPr/>
        </p:nvSpPr>
        <p:spPr bwMode="auto">
          <a:xfrm>
            <a:off x="1403648" y="714356"/>
            <a:ext cx="6715172" cy="708526"/>
          </a:xfrm>
          <a:prstGeom prst="rect">
            <a:avLst/>
          </a:prstGeom>
          <a:noFill/>
          <a:ln w="12700" cap="sq">
            <a:noFill/>
            <a:miter lim="800000"/>
            <a:headEnd type="none" w="sm" len="sm"/>
            <a:tailEnd type="none" w="sm" len="sm"/>
          </a:ln>
        </p:spPr>
        <p:txBody>
          <a:bodyPr vert="horz" wrap="square" lIns="92075" tIns="46037" rIns="92075" bIns="46037" numCol="1" rtlCol="0" anchor="ctr" anchorCtr="0" compatLnSpc="1">
            <a:prstTxWarp prst="textNoShape">
              <a:avLst/>
            </a:prstTxWarp>
            <a:spAutoFit/>
            <a:scene3d>
              <a:camera prst="orthographicFront"/>
              <a:lightRig rig="glow" dir="tl">
                <a:rot lat="0" lon="0" rev="5400000"/>
              </a:lightRig>
            </a:scene3d>
            <a:sp3d contourW="12700">
              <a:bevelT w="25400" h="25400"/>
              <a:contourClr>
                <a:schemeClr val="accent6">
                  <a:shade val="73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4000" b="1" i="0" u="none" strike="noStrike" kern="0" cap="none" spc="0" normalizeH="0" baseline="0" noProof="0" dirty="0" smtClean="0">
                <a:ln w="7620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glow rad="101600">
                    <a:srgbClr val="3E0000"/>
                  </a:glow>
                  <a:outerShdw blurRad="80000" dist="40000" dir="5040000" algn="tl">
                    <a:srgbClr val="000000">
                      <a:alpha val="30000"/>
                    </a:srgbClr>
                  </a:outerShdw>
                </a:effectLst>
                <a:uLnTx/>
                <a:uFillTx/>
                <a:latin typeface="Albertus Extra Bold" pitchFamily="34" charset="0"/>
                <a:ea typeface="+mj-ea"/>
                <a:cs typeface="+mj-cs"/>
              </a:rPr>
              <a:t>ПОЧЕМУ ТОЛЬКО ОНИ</a:t>
            </a:r>
            <a:endParaRPr kumimoji="0" lang="ru-RU" sz="4000" b="1" i="0" u="none" strike="noStrike" kern="0" cap="none" spc="0" normalizeH="0" baseline="0" noProof="0" dirty="0">
              <a:ln w="7620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glow rad="101600">
                  <a:srgbClr val="3E0000"/>
                </a:glow>
                <a:outerShdw blurRad="80000" dist="40000" dir="5040000" algn="tl">
                  <a:srgbClr val="000000">
                    <a:alpha val="30000"/>
                  </a:srgbClr>
                </a:outerShdw>
              </a:effectLst>
              <a:uLnTx/>
              <a:uFillTx/>
              <a:latin typeface="Albertus Extra Bold" pitchFamily="34" charset="0"/>
              <a:ea typeface="+mj-ea"/>
              <a:cs typeface="+mj-cs"/>
            </a:endParaRPr>
          </a:p>
        </p:txBody>
      </p:sp>
      <p:sp>
        <p:nvSpPr>
          <p:cNvPr id="8" name="Прямоугольник 7"/>
          <p:cNvSpPr/>
          <p:nvPr/>
        </p:nvSpPr>
        <p:spPr>
          <a:xfrm>
            <a:off x="2714612" y="1540934"/>
            <a:ext cx="5572164" cy="45719"/>
          </a:xfrm>
          <a:prstGeom prst="rect">
            <a:avLst/>
          </a:prstGeom>
          <a:gradFill flip="none" rotWithShape="1">
            <a:gsLst>
              <a:gs pos="0">
                <a:srgbClr val="825600"/>
              </a:gs>
              <a:gs pos="13000">
                <a:srgbClr val="FFA800">
                  <a:alpha val="48000"/>
                </a:srgbClr>
              </a:gs>
              <a:gs pos="28000">
                <a:srgbClr val="825600"/>
              </a:gs>
              <a:gs pos="42999">
                <a:srgbClr val="FFA800"/>
              </a:gs>
              <a:gs pos="58000">
                <a:srgbClr val="825600"/>
              </a:gs>
              <a:gs pos="72000">
                <a:srgbClr val="FFA800"/>
              </a:gs>
              <a:gs pos="87000">
                <a:srgbClr val="825600"/>
              </a:gs>
              <a:gs pos="100000">
                <a:srgbClr val="FFA800"/>
              </a:gs>
            </a:gsLst>
            <a:path path="circle">
              <a:fillToRect r="100000" b="100000"/>
            </a:path>
            <a:tileRect l="-100000" t="-100000"/>
          </a:gradFill>
          <a:ln w="28575">
            <a:solidFill>
              <a:srgbClr val="C864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dirty="0"/>
          </a:p>
        </p:txBody>
      </p:sp>
      <p:pic>
        <p:nvPicPr>
          <p:cNvPr id="9" name="Picture 2" descr="C:\000\БИБЛ. КАРТИНКИ\PROPHETS\DANIEL\DANIEL~2\SHADRA~2.JPG"/>
          <p:cNvPicPr>
            <a:picLocks noChangeAspect="1" noChangeArrowheads="1"/>
          </p:cNvPicPr>
          <p:nvPr/>
        </p:nvPicPr>
        <p:blipFill>
          <a:blip r:embed="rId3" cstate="print">
            <a:lum contrast="10000"/>
          </a:blip>
          <a:srcRect/>
          <a:stretch>
            <a:fillRect/>
          </a:stretch>
        </p:blipFill>
        <p:spPr bwMode="auto">
          <a:xfrm>
            <a:off x="2657516" y="1928802"/>
            <a:ext cx="5643602" cy="4232702"/>
          </a:xfrm>
          <a:prstGeom prst="round2DiagRect">
            <a:avLst>
              <a:gd name="adj1" fmla="val 16667"/>
              <a:gd name="adj2" fmla="val 0"/>
            </a:avLst>
          </a:prstGeom>
          <a:ln w="88900" cap="sq">
            <a:solidFill>
              <a:schemeClr val="accent2"/>
            </a:solidFill>
            <a:miter lim="800000"/>
          </a:ln>
          <a:effectLst>
            <a:outerShdw blurRad="254000" algn="tl" rotWithShape="0">
              <a:srgbClr val="000000">
                <a:alpha val="43000"/>
              </a:srgbClr>
            </a:outerShdw>
            <a:reflection blurRad="6350" stA="50000" endA="275" endPos="40000" dist="101600" dir="5400000" sy="-100000" algn="bl" rotWithShape="0"/>
          </a:effectLst>
        </p:spPr>
      </p:pic>
      <p:sp>
        <p:nvSpPr>
          <p:cNvPr id="5" name="Прямоугольник 4"/>
          <p:cNvSpPr/>
          <p:nvPr/>
        </p:nvSpPr>
        <p:spPr>
          <a:xfrm>
            <a:off x="8009031" y="305361"/>
            <a:ext cx="811441" cy="1323439"/>
          </a:xfrm>
          <a:prstGeom prst="rect">
            <a:avLst/>
          </a:prstGeom>
        </p:spPr>
        <p:txBody>
          <a:bodyPr wrap="none">
            <a:spAutoFit/>
          </a:bodyPr>
          <a:lstStyle/>
          <a:p>
            <a:r>
              <a:rPr lang="ru-RU" sz="8000" b="1" kern="0" dirty="0" smtClean="0">
                <a:ln w="7620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glow rad="101600">
                    <a:srgbClr val="3E0000"/>
                  </a:glow>
                  <a:outerShdw blurRad="80000" dist="40000" dir="5040000" algn="tl">
                    <a:srgbClr val="000000">
                      <a:alpha val="30000"/>
                    </a:srgbClr>
                  </a:outerShdw>
                </a:effectLst>
                <a:latin typeface="Albertus Extra Bold" pitchFamily="34" charset="0"/>
              </a:rPr>
              <a:t>?</a:t>
            </a:r>
            <a:endParaRPr lang="uk-UA" sz="2400" dirty="0"/>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8" presetClass="entr" presetSubtype="6"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strips(downRight)">
                                      <p:cBhvr>
                                        <p:cTn id="11" dur="1000"/>
                                        <p:tgtEl>
                                          <p:spTgt spid="8"/>
                                        </p:tgtEl>
                                      </p:cBhvr>
                                    </p:animEffect>
                                  </p:childTnLst>
                                </p:cTn>
                              </p:par>
                              <p:par>
                                <p:cTn id="12" presetID="30" presetClass="entr" presetSubtype="0" fill="hold"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600" decel="100000"/>
                                        <p:tgtEl>
                                          <p:spTgt spid="5"/>
                                        </p:tgtEl>
                                      </p:cBhvr>
                                    </p:animEffect>
                                    <p:anim calcmode="lin" valueType="num">
                                      <p:cBhvr>
                                        <p:cTn id="15" dur="1600" decel="100000" fill="hold"/>
                                        <p:tgtEl>
                                          <p:spTgt spid="5"/>
                                        </p:tgtEl>
                                        <p:attrNameLst>
                                          <p:attrName>style.rotation</p:attrName>
                                        </p:attrNameLst>
                                      </p:cBhvr>
                                      <p:tavLst>
                                        <p:tav tm="0">
                                          <p:val>
                                            <p:fltVal val="-90"/>
                                          </p:val>
                                        </p:tav>
                                        <p:tav tm="100000">
                                          <p:val>
                                            <p:fltVal val="0"/>
                                          </p:val>
                                        </p:tav>
                                      </p:tavLst>
                                    </p:anim>
                                    <p:anim calcmode="lin" valueType="num">
                                      <p:cBhvr>
                                        <p:cTn id="16" dur="1600" decel="100000" fill="hold"/>
                                        <p:tgtEl>
                                          <p:spTgt spid="5"/>
                                        </p:tgtEl>
                                        <p:attrNameLst>
                                          <p:attrName>ppt_x</p:attrName>
                                        </p:attrNameLst>
                                      </p:cBhvr>
                                      <p:tavLst>
                                        <p:tav tm="0">
                                          <p:val>
                                            <p:strVal val="#ppt_x+0.4"/>
                                          </p:val>
                                        </p:tav>
                                        <p:tav tm="100000">
                                          <p:val>
                                            <p:strVal val="#ppt_x-0.05"/>
                                          </p:val>
                                        </p:tav>
                                      </p:tavLst>
                                    </p:anim>
                                    <p:anim calcmode="lin" valueType="num">
                                      <p:cBhvr>
                                        <p:cTn id="17" dur="1600" decel="100000" fill="hold"/>
                                        <p:tgtEl>
                                          <p:spTgt spid="5"/>
                                        </p:tgtEl>
                                        <p:attrNameLst>
                                          <p:attrName>ppt_y</p:attrName>
                                        </p:attrNameLst>
                                      </p:cBhvr>
                                      <p:tavLst>
                                        <p:tav tm="0">
                                          <p:val>
                                            <p:strVal val="#ppt_y-0.4"/>
                                          </p:val>
                                        </p:tav>
                                        <p:tav tm="100000">
                                          <p:val>
                                            <p:strVal val="#ppt_y+0.1"/>
                                          </p:val>
                                        </p:tav>
                                      </p:tavLst>
                                    </p:anim>
                                    <p:anim calcmode="lin" valueType="num">
                                      <p:cBhvr>
                                        <p:cTn id="18" dur="400" accel="100000" fill="hold">
                                          <p:stCondLst>
                                            <p:cond delay="1600"/>
                                          </p:stCondLst>
                                        </p:cTn>
                                        <p:tgtEl>
                                          <p:spTgt spid="5"/>
                                        </p:tgtEl>
                                        <p:attrNameLst>
                                          <p:attrName>ppt_x</p:attrName>
                                        </p:attrNameLst>
                                      </p:cBhvr>
                                      <p:tavLst>
                                        <p:tav tm="0">
                                          <p:val>
                                            <p:strVal val="#ppt_x-0.05"/>
                                          </p:val>
                                        </p:tav>
                                        <p:tav tm="100000">
                                          <p:val>
                                            <p:strVal val="#ppt_x"/>
                                          </p:val>
                                        </p:tav>
                                      </p:tavLst>
                                    </p:anim>
                                    <p:anim calcmode="lin" valueType="num">
                                      <p:cBhvr>
                                        <p:cTn id="19" dur="400" accel="100000" fill="hold">
                                          <p:stCondLst>
                                            <p:cond delay="1600"/>
                                          </p:stCondLst>
                                        </p:cTn>
                                        <p:tgtEl>
                                          <p:spTgt spid="5"/>
                                        </p:tgtEl>
                                        <p:attrNameLst>
                                          <p:attrName>ppt_y</p:attrName>
                                        </p:attrNameLst>
                                      </p:cBhvr>
                                      <p:tavLst>
                                        <p:tav tm="0">
                                          <p:val>
                                            <p:strVal val="#ppt_y+0.1"/>
                                          </p:val>
                                        </p:tav>
                                        <p:tav tm="100000">
                                          <p:val>
                                            <p:strVal val="#ppt_y"/>
                                          </p:val>
                                        </p:tav>
                                      </p:tavLst>
                                    </p:anim>
                                  </p:childTnLst>
                                </p:cTn>
                              </p:par>
                            </p:childTnLst>
                          </p:cTn>
                        </p:par>
                        <p:par>
                          <p:cTn id="20" fill="hold">
                            <p:stCondLst>
                              <p:cond delay="2500"/>
                            </p:stCondLst>
                            <p:childTnLst>
                              <p:par>
                                <p:cTn id="21" presetID="17" presetClass="entr" presetSubtype="10" fill="hold" nodeType="afterEffect">
                                  <p:stCondLst>
                                    <p:cond delay="1000"/>
                                  </p:stCondLst>
                                  <p:childTnLst>
                                    <p:set>
                                      <p:cBhvr>
                                        <p:cTn id="22" dur="1" fill="hold">
                                          <p:stCondLst>
                                            <p:cond delay="0"/>
                                          </p:stCondLst>
                                        </p:cTn>
                                        <p:tgtEl>
                                          <p:spTgt spid="9"/>
                                        </p:tgtEl>
                                        <p:attrNameLst>
                                          <p:attrName>style.visibility</p:attrName>
                                        </p:attrNameLst>
                                      </p:cBhvr>
                                      <p:to>
                                        <p:strVal val="visible"/>
                                      </p:to>
                                    </p:set>
                                    <p:anim calcmode="lin" valueType="num">
                                      <p:cBhvr>
                                        <p:cTn id="23" dur="2000" fill="hold"/>
                                        <p:tgtEl>
                                          <p:spTgt spid="9"/>
                                        </p:tgtEl>
                                        <p:attrNameLst>
                                          <p:attrName>ppt_w</p:attrName>
                                        </p:attrNameLst>
                                      </p:cBhvr>
                                      <p:tavLst>
                                        <p:tav tm="0">
                                          <p:val>
                                            <p:fltVal val="0"/>
                                          </p:val>
                                        </p:tav>
                                        <p:tav tm="100000">
                                          <p:val>
                                            <p:strVal val="#ppt_w"/>
                                          </p:val>
                                        </p:tav>
                                      </p:tavLst>
                                    </p:anim>
                                    <p:anim calcmode="lin" valueType="num">
                                      <p:cBhvr>
                                        <p:cTn id="24" dur="2000" fill="hold"/>
                                        <p:tgtEl>
                                          <p:spTgt spid="9"/>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Прямоугольник 11"/>
          <p:cNvSpPr/>
          <p:nvPr/>
        </p:nvSpPr>
        <p:spPr>
          <a:xfrm>
            <a:off x="1458938" y="1571612"/>
            <a:ext cx="6929486" cy="71438"/>
          </a:xfrm>
          <a:prstGeom prst="rect">
            <a:avLst/>
          </a:prstGeom>
          <a:gradFill flip="none" rotWithShape="1">
            <a:gsLst>
              <a:gs pos="0">
                <a:srgbClr val="825600"/>
              </a:gs>
              <a:gs pos="13000">
                <a:srgbClr val="FFA800">
                  <a:alpha val="48000"/>
                </a:srgbClr>
              </a:gs>
              <a:gs pos="28000">
                <a:srgbClr val="825600"/>
              </a:gs>
              <a:gs pos="42999">
                <a:srgbClr val="FFA800"/>
              </a:gs>
              <a:gs pos="58000">
                <a:srgbClr val="825600"/>
              </a:gs>
              <a:gs pos="72000">
                <a:srgbClr val="FFA800"/>
              </a:gs>
              <a:gs pos="87000">
                <a:srgbClr val="825600"/>
              </a:gs>
              <a:gs pos="100000">
                <a:srgbClr val="FFA800"/>
              </a:gs>
            </a:gsLst>
            <a:path path="circle">
              <a:fillToRect r="100000" b="100000"/>
            </a:path>
            <a:tileRect l="-100000" t="-100000"/>
          </a:gradFill>
          <a:ln w="28575">
            <a:solidFill>
              <a:srgbClr val="C864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dirty="0"/>
          </a:p>
        </p:txBody>
      </p:sp>
      <p:sp>
        <p:nvSpPr>
          <p:cNvPr id="5" name="Прямоугольник 4"/>
          <p:cNvSpPr/>
          <p:nvPr/>
        </p:nvSpPr>
        <p:spPr>
          <a:xfrm>
            <a:off x="1714480" y="2448350"/>
            <a:ext cx="6786610" cy="2277547"/>
          </a:xfrm>
          <a:prstGeom prst="rect">
            <a:avLst/>
          </a:prstGeom>
        </p:spPr>
        <p:txBody>
          <a:bodyPr wrap="square">
            <a:spAutoFit/>
          </a:bodyPr>
          <a:lstStyle/>
          <a:p>
            <a:pPr>
              <a:spcAft>
                <a:spcPts val="600"/>
              </a:spcAft>
              <a:buFont typeface="Arial" pitchFamily="34" charset="0"/>
              <a:buChar char="•"/>
            </a:pPr>
            <a:r>
              <a:rPr lang="uk-UA" sz="4400" dirty="0" smtClean="0">
                <a:solidFill>
                  <a:schemeClr val="tx1">
                    <a:lumMod val="20000"/>
                    <a:lumOff val="80000"/>
                  </a:schemeClr>
                </a:solidFill>
                <a:effectLst>
                  <a:glow rad="228600">
                    <a:schemeClr val="bg2">
                      <a:alpha val="40000"/>
                    </a:schemeClr>
                  </a:glow>
                </a:effectLst>
                <a:latin typeface="Arial" pitchFamily="34" charset="0"/>
                <a:cs typeface="Arial" pitchFamily="34" charset="0"/>
              </a:rPr>
              <a:t> Люди </a:t>
            </a:r>
            <a:r>
              <a:rPr lang="uk-UA" sz="4400" dirty="0" err="1" smtClean="0">
                <a:solidFill>
                  <a:schemeClr val="tx1">
                    <a:lumMod val="20000"/>
                    <a:lumOff val="80000"/>
                  </a:schemeClr>
                </a:solidFill>
                <a:effectLst>
                  <a:glow rad="228600">
                    <a:schemeClr val="bg2">
                      <a:alpha val="40000"/>
                    </a:schemeClr>
                  </a:glow>
                </a:effectLst>
                <a:latin typeface="Arial" pitchFamily="34" charset="0"/>
                <a:cs typeface="Arial" pitchFamily="34" charset="0"/>
              </a:rPr>
              <a:t>молитвы</a:t>
            </a:r>
            <a:endParaRPr lang="uk-UA" sz="4400" dirty="0" smtClean="0">
              <a:solidFill>
                <a:schemeClr val="tx1">
                  <a:lumMod val="20000"/>
                  <a:lumOff val="80000"/>
                </a:schemeClr>
              </a:solidFill>
              <a:effectLst>
                <a:glow rad="228600">
                  <a:schemeClr val="bg2">
                    <a:alpha val="40000"/>
                  </a:schemeClr>
                </a:glow>
              </a:effectLst>
              <a:latin typeface="Arial" pitchFamily="34" charset="0"/>
              <a:cs typeface="Arial" pitchFamily="34" charset="0"/>
            </a:endParaRPr>
          </a:p>
          <a:p>
            <a:pPr>
              <a:spcAft>
                <a:spcPts val="600"/>
              </a:spcAft>
              <a:buFont typeface="Arial" pitchFamily="34" charset="0"/>
              <a:buChar char="•"/>
            </a:pPr>
            <a:r>
              <a:rPr lang="uk-UA" sz="4400" dirty="0" smtClean="0">
                <a:solidFill>
                  <a:schemeClr val="tx1">
                    <a:lumMod val="20000"/>
                    <a:lumOff val="80000"/>
                  </a:schemeClr>
                </a:solidFill>
                <a:effectLst>
                  <a:glow rad="228600">
                    <a:schemeClr val="bg2">
                      <a:alpha val="40000"/>
                    </a:schemeClr>
                  </a:glow>
                </a:effectLst>
                <a:latin typeface="Arial" pitchFamily="34" charset="0"/>
                <a:cs typeface="Arial" pitchFamily="34" charset="0"/>
              </a:rPr>
              <a:t> Знали </a:t>
            </a:r>
            <a:r>
              <a:rPr lang="uk-UA" sz="4400" dirty="0" err="1" smtClean="0">
                <a:solidFill>
                  <a:schemeClr val="tx1">
                    <a:lumMod val="20000"/>
                    <a:lumOff val="80000"/>
                  </a:schemeClr>
                </a:solidFill>
                <a:effectLst>
                  <a:glow rad="228600">
                    <a:schemeClr val="bg2">
                      <a:alpha val="40000"/>
                    </a:schemeClr>
                  </a:glow>
                </a:effectLst>
                <a:latin typeface="Arial" pitchFamily="34" charset="0"/>
                <a:cs typeface="Arial" pitchFamily="34" charset="0"/>
              </a:rPr>
              <a:t>Писание</a:t>
            </a:r>
            <a:endParaRPr lang="uk-UA" sz="4400" dirty="0" smtClean="0">
              <a:solidFill>
                <a:schemeClr val="tx1">
                  <a:lumMod val="20000"/>
                  <a:lumOff val="80000"/>
                </a:schemeClr>
              </a:solidFill>
              <a:effectLst>
                <a:glow rad="228600">
                  <a:schemeClr val="bg2">
                    <a:alpha val="40000"/>
                  </a:schemeClr>
                </a:glow>
              </a:effectLst>
              <a:latin typeface="Arial" pitchFamily="34" charset="0"/>
              <a:cs typeface="Arial" pitchFamily="34" charset="0"/>
            </a:endParaRPr>
          </a:p>
          <a:p>
            <a:pPr>
              <a:spcAft>
                <a:spcPts val="600"/>
              </a:spcAft>
              <a:buFont typeface="Arial" pitchFamily="34" charset="0"/>
              <a:buChar char="•"/>
            </a:pPr>
            <a:r>
              <a:rPr lang="uk-UA" sz="4400" dirty="0" smtClean="0">
                <a:solidFill>
                  <a:schemeClr val="tx1">
                    <a:lumMod val="20000"/>
                    <a:lumOff val="80000"/>
                  </a:schemeClr>
                </a:solidFill>
                <a:effectLst>
                  <a:glow rad="228600">
                    <a:schemeClr val="bg2">
                      <a:alpha val="40000"/>
                    </a:schemeClr>
                  </a:glow>
                </a:effectLst>
                <a:latin typeface="Arial" pitchFamily="34" charset="0"/>
                <a:cs typeface="Arial" pitchFamily="34" charset="0"/>
              </a:rPr>
              <a:t> …</a:t>
            </a:r>
            <a:endParaRPr lang="ru-RU" sz="4400" dirty="0" smtClean="0">
              <a:solidFill>
                <a:schemeClr val="tx1">
                  <a:lumMod val="20000"/>
                  <a:lumOff val="80000"/>
                </a:schemeClr>
              </a:solidFill>
              <a:effectLst>
                <a:glow rad="228600">
                  <a:schemeClr val="bg2">
                    <a:alpha val="40000"/>
                  </a:schemeClr>
                </a:glow>
              </a:effectLst>
              <a:latin typeface="Arial" pitchFamily="34" charset="0"/>
              <a:cs typeface="Arial" pitchFamily="34" charset="0"/>
            </a:endParaRPr>
          </a:p>
        </p:txBody>
      </p:sp>
      <p:pic>
        <p:nvPicPr>
          <p:cNvPr id="8" name="Picture 5"/>
          <p:cNvPicPr>
            <a:picLocks noChangeAspect="1" noChangeArrowheads="1"/>
          </p:cNvPicPr>
          <p:nvPr/>
        </p:nvPicPr>
        <p:blipFill>
          <a:blip r:embed="rId3">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3419873" y="5286168"/>
            <a:ext cx="2232247" cy="519096"/>
          </a:xfrm>
          <a:prstGeom prst="rect">
            <a:avLst/>
          </a:prstGeom>
          <a:noFill/>
          <a:ln>
            <a:noFill/>
          </a:ln>
          <a:effectLst>
            <a:outerShdw dist="35921" dir="2700000" algn="ctr" rotWithShape="0">
              <a:schemeClr val="bg2"/>
            </a:outerShdw>
            <a:reflection blurRad="6350" stA="50000" endA="300" endPos="55500" dist="101600" dir="5400000" sy="-100000" algn="bl" rotWithShape="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Заголовок 6"/>
          <p:cNvSpPr txBox="1">
            <a:spLocks/>
          </p:cNvSpPr>
          <p:nvPr/>
        </p:nvSpPr>
        <p:spPr bwMode="auto">
          <a:xfrm>
            <a:off x="1403648" y="714356"/>
            <a:ext cx="6715172" cy="708526"/>
          </a:xfrm>
          <a:prstGeom prst="rect">
            <a:avLst/>
          </a:prstGeom>
          <a:noFill/>
          <a:ln w="12700" cap="sq">
            <a:noFill/>
            <a:miter lim="800000"/>
            <a:headEnd type="none" w="sm" len="sm"/>
            <a:tailEnd type="none" w="sm" len="sm"/>
          </a:ln>
        </p:spPr>
        <p:txBody>
          <a:bodyPr vert="horz" wrap="square" lIns="92075" tIns="46037" rIns="92075" bIns="46037" numCol="1" rtlCol="0" anchor="ctr" anchorCtr="0" compatLnSpc="1">
            <a:prstTxWarp prst="textNoShape">
              <a:avLst/>
            </a:prstTxWarp>
            <a:spAutoFit/>
            <a:scene3d>
              <a:camera prst="orthographicFront"/>
              <a:lightRig rig="glow" dir="tl">
                <a:rot lat="0" lon="0" rev="5400000"/>
              </a:lightRig>
            </a:scene3d>
            <a:sp3d contourW="12700">
              <a:bevelT w="25400" h="25400"/>
              <a:contourClr>
                <a:schemeClr val="accent6">
                  <a:shade val="73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4000" b="1" i="0" u="none" strike="noStrike" kern="0" cap="none" spc="0" normalizeH="0" baseline="0" noProof="0" dirty="0" smtClean="0">
                <a:ln w="7620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glow rad="101600">
                    <a:srgbClr val="3E0000"/>
                  </a:glow>
                  <a:outerShdw blurRad="80000" dist="40000" dir="5040000" algn="tl">
                    <a:srgbClr val="000000">
                      <a:alpha val="30000"/>
                    </a:srgbClr>
                  </a:outerShdw>
                </a:effectLst>
                <a:uLnTx/>
                <a:uFillTx/>
                <a:latin typeface="Albertus Extra Bold" pitchFamily="34" charset="0"/>
                <a:ea typeface="+mj-ea"/>
                <a:cs typeface="+mj-cs"/>
              </a:rPr>
              <a:t>ПОЧЕМУ ТОЛЬКО ОНИ</a:t>
            </a:r>
            <a:endParaRPr kumimoji="0" lang="ru-RU" sz="4000" b="1" i="0" u="none" strike="noStrike" kern="0" cap="none" spc="0" normalizeH="0" baseline="0" noProof="0" dirty="0">
              <a:ln w="7620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glow rad="101600">
                  <a:srgbClr val="3E0000"/>
                </a:glow>
                <a:outerShdw blurRad="80000" dist="40000" dir="5040000" algn="tl">
                  <a:srgbClr val="000000">
                    <a:alpha val="30000"/>
                  </a:srgbClr>
                </a:outerShdw>
              </a:effectLst>
              <a:uLnTx/>
              <a:uFillTx/>
              <a:latin typeface="Albertus Extra Bold" pitchFamily="34" charset="0"/>
              <a:ea typeface="+mj-ea"/>
              <a:cs typeface="+mj-cs"/>
            </a:endParaRPr>
          </a:p>
        </p:txBody>
      </p:sp>
      <p:sp>
        <p:nvSpPr>
          <p:cNvPr id="10" name="Прямоугольник 9"/>
          <p:cNvSpPr/>
          <p:nvPr/>
        </p:nvSpPr>
        <p:spPr>
          <a:xfrm>
            <a:off x="8009031" y="305361"/>
            <a:ext cx="811441" cy="1323439"/>
          </a:xfrm>
          <a:prstGeom prst="rect">
            <a:avLst/>
          </a:prstGeom>
        </p:spPr>
        <p:txBody>
          <a:bodyPr wrap="none">
            <a:spAutoFit/>
          </a:bodyPr>
          <a:lstStyle/>
          <a:p>
            <a:r>
              <a:rPr lang="ru-RU" sz="8000" b="1" kern="0" dirty="0" smtClean="0">
                <a:ln w="7620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glow rad="101600">
                    <a:srgbClr val="3E0000"/>
                  </a:glow>
                  <a:outerShdw blurRad="80000" dist="40000" dir="5040000" algn="tl">
                    <a:srgbClr val="000000">
                      <a:alpha val="30000"/>
                    </a:srgbClr>
                  </a:outerShdw>
                </a:effectLst>
                <a:latin typeface="Albertus Extra Bold" pitchFamily="34" charset="0"/>
              </a:rPr>
              <a:t>?</a:t>
            </a:r>
            <a:endParaRPr lang="uk-UA" sz="2400" dirty="0"/>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childTnLst>
                                </p:cTn>
                              </p:par>
                              <p:par>
                                <p:cTn id="8" presetID="16" presetClass="entr" presetSubtype="37"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outVertical)">
                                      <p:cBhvr>
                                        <p:cTn id="10" dur="1000"/>
                                        <p:tgtEl>
                                          <p:spTgt spid="8"/>
                                        </p:tgtEl>
                                      </p:cBhvr>
                                    </p:animEffect>
                                  </p:childTnLst>
                                </p:cTn>
                              </p:par>
                            </p:childTnLst>
                          </p:cTn>
                        </p:par>
                        <p:par>
                          <p:cTn id="11" fill="hold">
                            <p:stCondLst>
                              <p:cond delay="1000"/>
                            </p:stCondLst>
                            <p:childTnLst>
                              <p:par>
                                <p:cTn id="12" presetID="10" presetClass="entr" presetSubtype="0" fill="hold" grpId="0" nodeType="after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Effect transition="in" filter="fade">
                                      <p:cBhvr>
                                        <p:cTn id="14" dur="3000"/>
                                        <p:tgtEl>
                                          <p:spTgt spid="5">
                                            <p:txEl>
                                              <p:pRg st="1" end="1"/>
                                            </p:txEl>
                                          </p:spTgt>
                                        </p:tgtEl>
                                      </p:cBhvr>
                                    </p:animEffect>
                                  </p:childTnLst>
                                </p:cTn>
                              </p:par>
                            </p:childTnLst>
                          </p:cTn>
                        </p:par>
                        <p:par>
                          <p:cTn id="15" fill="hold">
                            <p:stCondLst>
                              <p:cond delay="4000"/>
                            </p:stCondLst>
                            <p:childTnLst>
                              <p:par>
                                <p:cTn id="16" presetID="10" presetClass="entr" presetSubtype="0" fill="hold" grpId="0" nodeType="afterEffect">
                                  <p:stCondLst>
                                    <p:cond delay="0"/>
                                  </p:stCondLst>
                                  <p:childTnLst>
                                    <p:set>
                                      <p:cBhvr>
                                        <p:cTn id="17" dur="1" fill="hold">
                                          <p:stCondLst>
                                            <p:cond delay="0"/>
                                          </p:stCondLst>
                                        </p:cTn>
                                        <p:tgtEl>
                                          <p:spTgt spid="5">
                                            <p:txEl>
                                              <p:pRg st="2" end="2"/>
                                            </p:txEl>
                                          </p:spTgt>
                                        </p:tgtEl>
                                        <p:attrNameLst>
                                          <p:attrName>style.visibility</p:attrName>
                                        </p:attrNameLst>
                                      </p:cBhvr>
                                      <p:to>
                                        <p:strVal val="visible"/>
                                      </p:to>
                                    </p:set>
                                    <p:animEffect transition="in" filter="fade">
                                      <p:cBhvr>
                                        <p:cTn id="18" dur="20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Заголовок 6"/>
          <p:cNvSpPr txBox="1">
            <a:spLocks/>
          </p:cNvSpPr>
          <p:nvPr/>
        </p:nvSpPr>
        <p:spPr bwMode="auto">
          <a:xfrm>
            <a:off x="714348" y="597099"/>
            <a:ext cx="7772400" cy="831637"/>
          </a:xfrm>
          <a:prstGeom prst="rect">
            <a:avLst/>
          </a:prstGeom>
          <a:noFill/>
          <a:ln w="12700" cap="sq">
            <a:noFill/>
            <a:miter lim="800000"/>
            <a:headEnd type="none" w="sm" len="sm"/>
            <a:tailEnd type="none" w="sm" len="sm"/>
          </a:ln>
        </p:spPr>
        <p:txBody>
          <a:bodyPr vert="horz" wrap="square" lIns="92075" tIns="46037" rIns="92075" bIns="46037" numCol="1" rtlCol="0" anchor="ctr" anchorCtr="0" compatLnSpc="1">
            <a:prstTxWarp prst="textNoShape">
              <a:avLst/>
            </a:prstTxWarp>
            <a:spAutoFit/>
            <a:scene3d>
              <a:camera prst="orthographicFront"/>
              <a:lightRig rig="glow" dir="tl">
                <a:rot lat="0" lon="0" rev="5400000"/>
              </a:lightRig>
            </a:scene3d>
            <a:sp3d contourW="12700">
              <a:bevelT w="25400" h="25400"/>
              <a:contourClr>
                <a:schemeClr val="accent6">
                  <a:shade val="73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4800" b="1" i="0" u="none" strike="noStrike" kern="0" cap="none" spc="0" normalizeH="0" baseline="0" noProof="0" dirty="0" smtClean="0">
                <a:ln w="7620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glow rad="101600">
                    <a:srgbClr val="3E0000"/>
                  </a:glow>
                  <a:outerShdw blurRad="80000" dist="40000" dir="5040000" algn="tl">
                    <a:srgbClr val="000000">
                      <a:alpha val="30000"/>
                    </a:srgbClr>
                  </a:outerShdw>
                </a:effectLst>
                <a:uLnTx/>
                <a:uFillTx/>
                <a:latin typeface="Albertus Extra Bold" pitchFamily="34" charset="0"/>
                <a:ea typeface="+mj-ea"/>
                <a:cs typeface="+mj-cs"/>
              </a:rPr>
              <a:t>Дан. 1:4</a:t>
            </a:r>
            <a:endParaRPr kumimoji="0" lang="ru-RU" sz="4800" b="1" i="0" u="none" strike="noStrike" kern="0" cap="none" spc="0" normalizeH="0" baseline="0" noProof="0" dirty="0">
              <a:ln w="7620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glow rad="101600">
                  <a:srgbClr val="3E0000"/>
                </a:glow>
                <a:outerShdw blurRad="80000" dist="40000" dir="5040000" algn="tl">
                  <a:srgbClr val="000000">
                    <a:alpha val="30000"/>
                  </a:srgbClr>
                </a:outerShdw>
              </a:effectLst>
              <a:uLnTx/>
              <a:uFillTx/>
              <a:latin typeface="Albertus Extra Bold" pitchFamily="34" charset="0"/>
              <a:ea typeface="+mj-ea"/>
              <a:cs typeface="+mj-cs"/>
            </a:endParaRPr>
          </a:p>
        </p:txBody>
      </p:sp>
      <p:sp>
        <p:nvSpPr>
          <p:cNvPr id="12" name="Прямоугольник 11"/>
          <p:cNvSpPr/>
          <p:nvPr/>
        </p:nvSpPr>
        <p:spPr>
          <a:xfrm>
            <a:off x="1142976" y="1571612"/>
            <a:ext cx="6929486" cy="71438"/>
          </a:xfrm>
          <a:prstGeom prst="rect">
            <a:avLst/>
          </a:prstGeom>
          <a:gradFill flip="none" rotWithShape="1">
            <a:gsLst>
              <a:gs pos="0">
                <a:srgbClr val="825600"/>
              </a:gs>
              <a:gs pos="13000">
                <a:srgbClr val="FFA800">
                  <a:alpha val="48000"/>
                </a:srgbClr>
              </a:gs>
              <a:gs pos="28000">
                <a:srgbClr val="825600"/>
              </a:gs>
              <a:gs pos="42999">
                <a:srgbClr val="FFA800"/>
              </a:gs>
              <a:gs pos="58000">
                <a:srgbClr val="825600"/>
              </a:gs>
              <a:gs pos="72000">
                <a:srgbClr val="FFA800"/>
              </a:gs>
              <a:gs pos="87000">
                <a:srgbClr val="825600"/>
              </a:gs>
              <a:gs pos="100000">
                <a:srgbClr val="FFA800"/>
              </a:gs>
            </a:gsLst>
            <a:path path="circle">
              <a:fillToRect r="100000" b="100000"/>
            </a:path>
            <a:tileRect l="-100000" t="-100000"/>
          </a:gradFill>
          <a:ln w="28575">
            <a:solidFill>
              <a:srgbClr val="C864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dirty="0"/>
          </a:p>
        </p:txBody>
      </p:sp>
      <p:sp>
        <p:nvSpPr>
          <p:cNvPr id="4" name="Прямоугольник 3"/>
          <p:cNvSpPr/>
          <p:nvPr/>
        </p:nvSpPr>
        <p:spPr>
          <a:xfrm>
            <a:off x="1285852" y="1785926"/>
            <a:ext cx="7286676" cy="4524315"/>
          </a:xfrm>
          <a:prstGeom prst="rect">
            <a:avLst/>
          </a:prstGeom>
        </p:spPr>
        <p:txBody>
          <a:bodyPr wrap="square">
            <a:spAutoFit/>
          </a:bodyPr>
          <a:lstStyle/>
          <a:p>
            <a:pPr algn="just" fontAlgn="auto">
              <a:spcBef>
                <a:spcPts val="0"/>
              </a:spcBef>
              <a:spcAft>
                <a:spcPts val="0"/>
              </a:spcAft>
              <a:defRPr/>
            </a:pPr>
            <a:r>
              <a:rPr lang="ru-RU" sz="3600" dirty="0" smtClean="0">
                <a:solidFill>
                  <a:schemeClr val="tx1">
                    <a:lumMod val="20000"/>
                    <a:lumOff val="80000"/>
                  </a:schemeClr>
                </a:solidFill>
                <a:effectLst>
                  <a:glow rad="228600">
                    <a:schemeClr val="bg2">
                      <a:alpha val="40000"/>
                    </a:schemeClr>
                  </a:glow>
                </a:effectLst>
                <a:latin typeface="Arial" pitchFamily="34" charset="0"/>
                <a:cs typeface="Arial" pitchFamily="34" charset="0"/>
              </a:rPr>
              <a:t>…  отроков, у которых нет </a:t>
            </a:r>
            <a:r>
              <a:rPr lang="ru-RU" sz="3600" dirty="0" err="1" smtClean="0">
                <a:solidFill>
                  <a:schemeClr val="tx1">
                    <a:lumMod val="20000"/>
                    <a:lumOff val="80000"/>
                  </a:schemeClr>
                </a:solidFill>
                <a:effectLst>
                  <a:glow rad="228600">
                    <a:schemeClr val="bg2">
                      <a:alpha val="40000"/>
                    </a:schemeClr>
                  </a:glow>
                </a:effectLst>
                <a:latin typeface="Arial" pitchFamily="34" charset="0"/>
                <a:cs typeface="Arial" pitchFamily="34" charset="0"/>
              </a:rPr>
              <a:t>ника-кого</a:t>
            </a:r>
            <a:r>
              <a:rPr lang="ru-RU" sz="3600" dirty="0" smtClean="0">
                <a:solidFill>
                  <a:schemeClr val="tx1">
                    <a:lumMod val="20000"/>
                    <a:lumOff val="80000"/>
                  </a:schemeClr>
                </a:solidFill>
                <a:effectLst>
                  <a:glow rad="228600">
                    <a:schemeClr val="bg2">
                      <a:alpha val="40000"/>
                    </a:schemeClr>
                  </a:glow>
                </a:effectLst>
                <a:latin typeface="Arial" pitchFamily="34" charset="0"/>
                <a:cs typeface="Arial" pitchFamily="34" charset="0"/>
              </a:rPr>
              <a:t> телесного недостатка, </a:t>
            </a:r>
            <a:r>
              <a:rPr lang="ru-RU" sz="3600" dirty="0" err="1" smtClean="0">
                <a:solidFill>
                  <a:schemeClr val="tx1">
                    <a:lumMod val="20000"/>
                    <a:lumOff val="80000"/>
                  </a:schemeClr>
                </a:solidFill>
                <a:effectLst>
                  <a:glow rad="228600">
                    <a:schemeClr val="bg2">
                      <a:alpha val="40000"/>
                    </a:schemeClr>
                  </a:glow>
                </a:effectLst>
                <a:latin typeface="Arial" pitchFamily="34" charset="0"/>
                <a:cs typeface="Arial" pitchFamily="34" charset="0"/>
              </a:rPr>
              <a:t>кра-сивых</a:t>
            </a:r>
            <a:r>
              <a:rPr lang="ru-RU" sz="3600" dirty="0" smtClean="0">
                <a:solidFill>
                  <a:schemeClr val="tx1">
                    <a:lumMod val="20000"/>
                    <a:lumOff val="80000"/>
                  </a:schemeClr>
                </a:solidFill>
                <a:effectLst>
                  <a:glow rad="228600">
                    <a:schemeClr val="bg2">
                      <a:alpha val="40000"/>
                    </a:schemeClr>
                  </a:glow>
                </a:effectLst>
                <a:latin typeface="Arial" pitchFamily="34" charset="0"/>
                <a:cs typeface="Arial" pitchFamily="34" charset="0"/>
              </a:rPr>
              <a:t> видом, и понятливых для всякой науки, и разумеющих науки, и смышленых и годных служить в чертогах царских, и чтобы научил их книгам и языку Халдейскому.</a:t>
            </a:r>
            <a:endParaRPr lang="uk-UA" sz="3600" dirty="0" smtClean="0">
              <a:solidFill>
                <a:schemeClr val="tx1">
                  <a:lumMod val="20000"/>
                  <a:lumOff val="80000"/>
                </a:schemeClr>
              </a:solidFill>
              <a:effectLst>
                <a:glow rad="228600">
                  <a:schemeClr val="bg2">
                    <a:alpha val="40000"/>
                  </a:schemeClr>
                </a:glow>
              </a:effectLst>
              <a:latin typeface="Arial" pitchFamily="34" charset="0"/>
              <a:cs typeface="Arial" pitchFamily="34" charset="0"/>
            </a:endParaRPr>
          </a:p>
        </p:txBody>
      </p:sp>
      <p:pic>
        <p:nvPicPr>
          <p:cNvPr id="1026" name="Picture 2" descr="C:\000\DANIEL\DANIEL~5\TAKENC~1.JPG"/>
          <p:cNvPicPr>
            <a:picLocks noChangeAspect="1" noChangeArrowheads="1"/>
          </p:cNvPicPr>
          <p:nvPr/>
        </p:nvPicPr>
        <p:blipFill>
          <a:blip r:embed="rId3" cstate="print">
            <a:lum contrast="20000"/>
          </a:blip>
          <a:srcRect/>
          <a:stretch>
            <a:fillRect/>
          </a:stretch>
        </p:blipFill>
        <p:spPr bwMode="auto">
          <a:xfrm>
            <a:off x="571472" y="285728"/>
            <a:ext cx="8072494" cy="6054370"/>
          </a:xfrm>
          <a:prstGeom prst="round2DiagRect">
            <a:avLst>
              <a:gd name="adj1" fmla="val 16667"/>
              <a:gd name="adj2" fmla="val 0"/>
            </a:avLst>
          </a:prstGeom>
          <a:ln w="88900" cap="sq">
            <a:solidFill>
              <a:schemeClr val="tx2"/>
            </a:solidFill>
            <a:miter lim="800000"/>
          </a:ln>
          <a:effectLst>
            <a:outerShdw blurRad="254000" algn="tl" rotWithShape="0">
              <a:srgbClr val="000000">
                <a:alpha val="43000"/>
              </a:srgbClr>
            </a:outerShdw>
            <a:reflection blurRad="6350" stA="50000" endA="275" endPos="40000" dist="101600" dir="5400000" sy="-100000" algn="bl" rotWithShape="0"/>
          </a:effectLst>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after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p:cTn id="7" dur="1000" fill="hold"/>
                                        <p:tgtEl>
                                          <p:spTgt spid="1026"/>
                                        </p:tgtEl>
                                        <p:attrNameLst>
                                          <p:attrName>ppt_w</p:attrName>
                                        </p:attrNameLst>
                                      </p:cBhvr>
                                      <p:tavLst>
                                        <p:tav tm="0">
                                          <p:val>
                                            <p:fltVal val="0"/>
                                          </p:val>
                                        </p:tav>
                                        <p:tav tm="100000">
                                          <p:val>
                                            <p:strVal val="#ppt_w"/>
                                          </p:val>
                                        </p:tav>
                                      </p:tavLst>
                                    </p:anim>
                                    <p:anim calcmode="lin" valueType="num">
                                      <p:cBhvr>
                                        <p:cTn id="8" dur="1000" fill="hold"/>
                                        <p:tgtEl>
                                          <p:spTgt spid="1026"/>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53" presetClass="exit" presetSubtype="0" fill="hold" nodeType="clickEffect">
                                  <p:stCondLst>
                                    <p:cond delay="0"/>
                                  </p:stCondLst>
                                  <p:childTnLst>
                                    <p:anim calcmode="lin" valueType="num">
                                      <p:cBhvr>
                                        <p:cTn id="12" dur="2000"/>
                                        <p:tgtEl>
                                          <p:spTgt spid="1026"/>
                                        </p:tgtEl>
                                        <p:attrNameLst>
                                          <p:attrName>ppt_w</p:attrName>
                                        </p:attrNameLst>
                                      </p:cBhvr>
                                      <p:tavLst>
                                        <p:tav tm="0">
                                          <p:val>
                                            <p:strVal val="ppt_w"/>
                                          </p:val>
                                        </p:tav>
                                        <p:tav tm="100000">
                                          <p:val>
                                            <p:fltVal val="0"/>
                                          </p:val>
                                        </p:tav>
                                      </p:tavLst>
                                    </p:anim>
                                    <p:anim calcmode="lin" valueType="num">
                                      <p:cBhvr>
                                        <p:cTn id="13" dur="2000"/>
                                        <p:tgtEl>
                                          <p:spTgt spid="1026"/>
                                        </p:tgtEl>
                                        <p:attrNameLst>
                                          <p:attrName>ppt_h</p:attrName>
                                        </p:attrNameLst>
                                      </p:cBhvr>
                                      <p:tavLst>
                                        <p:tav tm="0">
                                          <p:val>
                                            <p:strVal val="ppt_h"/>
                                          </p:val>
                                        </p:tav>
                                        <p:tav tm="100000">
                                          <p:val>
                                            <p:fltVal val="0"/>
                                          </p:val>
                                        </p:tav>
                                      </p:tavLst>
                                    </p:anim>
                                    <p:animEffect transition="out" filter="fade">
                                      <p:cBhvr>
                                        <p:cTn id="14" dur="2000"/>
                                        <p:tgtEl>
                                          <p:spTgt spid="1026"/>
                                        </p:tgtEl>
                                      </p:cBhvr>
                                    </p:animEffect>
                                    <p:set>
                                      <p:cBhvr>
                                        <p:cTn id="15" dur="1" fill="hold">
                                          <p:stCondLst>
                                            <p:cond delay="1999"/>
                                          </p:stCondLst>
                                        </p:cTn>
                                        <p:tgtEl>
                                          <p:spTgt spid="1026"/>
                                        </p:tgtEl>
                                        <p:attrNameLst>
                                          <p:attrName>style.visibility</p:attrName>
                                        </p:attrNameLst>
                                      </p:cBhvr>
                                      <p:to>
                                        <p:strVal val="hidden"/>
                                      </p:to>
                                    </p:set>
                                  </p:childTnLst>
                                </p:cTn>
                              </p:par>
                              <p:par>
                                <p:cTn id="16" presetID="10" presetClass="entr" presetSubtype="0"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1000"/>
                                        <p:tgtEl>
                                          <p:spTgt spid="10"/>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1000"/>
                                        <p:tgtEl>
                                          <p:spTgt spid="4"/>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wipe(left)">
                                      <p:cBhvr>
                                        <p:cTn id="24"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animBg="1"/>
      <p:bldP spid="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Заголовок 6"/>
          <p:cNvSpPr txBox="1">
            <a:spLocks/>
          </p:cNvSpPr>
          <p:nvPr/>
        </p:nvSpPr>
        <p:spPr bwMode="auto">
          <a:xfrm>
            <a:off x="714348" y="597099"/>
            <a:ext cx="7772400" cy="831637"/>
          </a:xfrm>
          <a:prstGeom prst="rect">
            <a:avLst/>
          </a:prstGeom>
          <a:noFill/>
          <a:ln w="12700" cap="sq">
            <a:noFill/>
            <a:miter lim="800000"/>
            <a:headEnd type="none" w="sm" len="sm"/>
            <a:tailEnd type="none" w="sm" len="sm"/>
          </a:ln>
        </p:spPr>
        <p:txBody>
          <a:bodyPr vert="horz" wrap="square" lIns="92075" tIns="46037" rIns="92075" bIns="46037" numCol="1" rtlCol="0" anchor="ctr" anchorCtr="0" compatLnSpc="1">
            <a:prstTxWarp prst="textNoShape">
              <a:avLst/>
            </a:prstTxWarp>
            <a:spAutoFit/>
            <a:scene3d>
              <a:camera prst="orthographicFront"/>
              <a:lightRig rig="glow" dir="tl">
                <a:rot lat="0" lon="0" rev="5400000"/>
              </a:lightRig>
            </a:scene3d>
            <a:sp3d contourW="12700">
              <a:bevelT w="25400" h="25400"/>
              <a:contourClr>
                <a:schemeClr val="accent6">
                  <a:shade val="73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4800" b="1" i="0" u="none" strike="noStrike" kern="0" cap="none" spc="0" normalizeH="0" baseline="0" noProof="0" dirty="0" smtClean="0">
                <a:ln w="7620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glow rad="101600">
                    <a:srgbClr val="3E0000"/>
                  </a:glow>
                  <a:outerShdw blurRad="80000" dist="40000" dir="5040000" algn="tl">
                    <a:srgbClr val="000000">
                      <a:alpha val="30000"/>
                    </a:srgbClr>
                  </a:outerShdw>
                </a:effectLst>
                <a:uLnTx/>
                <a:uFillTx/>
                <a:latin typeface="Albertus Extra Bold" pitchFamily="34" charset="0"/>
                <a:ea typeface="+mj-ea"/>
                <a:cs typeface="+mj-cs"/>
              </a:rPr>
              <a:t>Дан. 1:5</a:t>
            </a:r>
            <a:endParaRPr kumimoji="0" lang="ru-RU" sz="4800" b="1" i="0" u="none" strike="noStrike" kern="0" cap="none" spc="0" normalizeH="0" baseline="0" noProof="0" dirty="0">
              <a:ln w="7620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glow rad="101600">
                  <a:srgbClr val="3E0000"/>
                </a:glow>
                <a:outerShdw blurRad="80000" dist="40000" dir="5040000" algn="tl">
                  <a:srgbClr val="000000">
                    <a:alpha val="30000"/>
                  </a:srgbClr>
                </a:outerShdw>
              </a:effectLst>
              <a:uLnTx/>
              <a:uFillTx/>
              <a:latin typeface="Albertus Extra Bold" pitchFamily="34" charset="0"/>
              <a:ea typeface="+mj-ea"/>
              <a:cs typeface="+mj-cs"/>
            </a:endParaRPr>
          </a:p>
        </p:txBody>
      </p:sp>
      <p:sp>
        <p:nvSpPr>
          <p:cNvPr id="12" name="Прямоугольник 11"/>
          <p:cNvSpPr/>
          <p:nvPr/>
        </p:nvSpPr>
        <p:spPr>
          <a:xfrm>
            <a:off x="1142976" y="1571612"/>
            <a:ext cx="6929486" cy="71438"/>
          </a:xfrm>
          <a:prstGeom prst="rect">
            <a:avLst/>
          </a:prstGeom>
          <a:gradFill flip="none" rotWithShape="1">
            <a:gsLst>
              <a:gs pos="0">
                <a:srgbClr val="825600"/>
              </a:gs>
              <a:gs pos="13000">
                <a:srgbClr val="FFA800">
                  <a:alpha val="48000"/>
                </a:srgbClr>
              </a:gs>
              <a:gs pos="28000">
                <a:srgbClr val="825600"/>
              </a:gs>
              <a:gs pos="42999">
                <a:srgbClr val="FFA800"/>
              </a:gs>
              <a:gs pos="58000">
                <a:srgbClr val="825600"/>
              </a:gs>
              <a:gs pos="72000">
                <a:srgbClr val="FFA800"/>
              </a:gs>
              <a:gs pos="87000">
                <a:srgbClr val="825600"/>
              </a:gs>
              <a:gs pos="100000">
                <a:srgbClr val="FFA800"/>
              </a:gs>
            </a:gsLst>
            <a:path path="circle">
              <a:fillToRect r="100000" b="100000"/>
            </a:path>
            <a:tileRect l="-100000" t="-100000"/>
          </a:gradFill>
          <a:ln w="28575">
            <a:solidFill>
              <a:srgbClr val="C864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dirty="0"/>
          </a:p>
        </p:txBody>
      </p:sp>
      <p:sp>
        <p:nvSpPr>
          <p:cNvPr id="4" name="Прямоугольник 3"/>
          <p:cNvSpPr/>
          <p:nvPr/>
        </p:nvSpPr>
        <p:spPr>
          <a:xfrm>
            <a:off x="1285852" y="1714488"/>
            <a:ext cx="7286676" cy="1754326"/>
          </a:xfrm>
          <a:prstGeom prst="rect">
            <a:avLst/>
          </a:prstGeom>
        </p:spPr>
        <p:txBody>
          <a:bodyPr wrap="square">
            <a:spAutoFit/>
          </a:bodyPr>
          <a:lstStyle/>
          <a:p>
            <a:pPr algn="just"/>
            <a:r>
              <a:rPr lang="uk-UA" sz="3600" dirty="0" smtClean="0">
                <a:effectLst>
                  <a:glow rad="228600">
                    <a:schemeClr val="bg2">
                      <a:alpha val="40000"/>
                    </a:schemeClr>
                  </a:glow>
                </a:effectLst>
                <a:latin typeface="Arial" pitchFamily="34" charset="0"/>
                <a:cs typeface="Arial" pitchFamily="34" charset="0"/>
              </a:rPr>
              <a:t> </a:t>
            </a:r>
            <a:r>
              <a:rPr lang="ru-RU" sz="3600" dirty="0" smtClean="0">
                <a:effectLst>
                  <a:glow rad="228600">
                    <a:schemeClr val="bg2">
                      <a:alpha val="40000"/>
                    </a:schemeClr>
                  </a:glow>
                </a:effectLst>
                <a:latin typeface="Arial" pitchFamily="34" charset="0"/>
                <a:cs typeface="Arial" pitchFamily="34" charset="0"/>
              </a:rPr>
              <a:t>И назначил им царь </a:t>
            </a:r>
            <a:r>
              <a:rPr lang="ru-RU" sz="3600" dirty="0" err="1" smtClean="0">
                <a:effectLst>
                  <a:glow rad="228600">
                    <a:schemeClr val="bg2">
                      <a:alpha val="40000"/>
                    </a:schemeClr>
                  </a:glow>
                </a:effectLst>
                <a:latin typeface="Arial" pitchFamily="34" charset="0"/>
                <a:cs typeface="Arial" pitchFamily="34" charset="0"/>
              </a:rPr>
              <a:t>ежеднев-ную</a:t>
            </a:r>
            <a:r>
              <a:rPr lang="ru-RU" sz="3600" dirty="0" smtClean="0">
                <a:effectLst>
                  <a:glow rad="228600">
                    <a:schemeClr val="bg2">
                      <a:alpha val="40000"/>
                    </a:schemeClr>
                  </a:glow>
                </a:effectLst>
                <a:latin typeface="Arial" pitchFamily="34" charset="0"/>
                <a:cs typeface="Arial" pitchFamily="34" charset="0"/>
              </a:rPr>
              <a:t> пищу с царского стола и вино, которое сам пил </a:t>
            </a:r>
            <a:r>
              <a:rPr lang="uk-UA" sz="3600" dirty="0" smtClean="0">
                <a:effectLst>
                  <a:glow rad="228600">
                    <a:schemeClr val="bg2">
                      <a:alpha val="40000"/>
                    </a:schemeClr>
                  </a:glow>
                </a:effectLst>
                <a:latin typeface="Arial" pitchFamily="34" charset="0"/>
                <a:cs typeface="Arial" pitchFamily="34" charset="0"/>
              </a:rPr>
              <a:t>…</a:t>
            </a:r>
            <a:endParaRPr lang="ru-RU" sz="3600" dirty="0" smtClean="0">
              <a:effectLst>
                <a:glow rad="228600">
                  <a:schemeClr val="bg2">
                    <a:alpha val="40000"/>
                  </a:schemeClr>
                </a:glow>
              </a:effectLst>
              <a:latin typeface="Arial" pitchFamily="34" charset="0"/>
              <a:cs typeface="Arial" pitchFamily="34" charset="0"/>
            </a:endParaRPr>
          </a:p>
        </p:txBody>
      </p:sp>
      <p:sp>
        <p:nvSpPr>
          <p:cNvPr id="5" name="Прямоугольник 4"/>
          <p:cNvSpPr/>
          <p:nvPr/>
        </p:nvSpPr>
        <p:spPr>
          <a:xfrm>
            <a:off x="1214414" y="3571876"/>
            <a:ext cx="7358114" cy="3077766"/>
          </a:xfrm>
          <a:prstGeom prst="rect">
            <a:avLst/>
          </a:prstGeom>
        </p:spPr>
        <p:txBody>
          <a:bodyPr wrap="square">
            <a:spAutoFit/>
          </a:bodyPr>
          <a:lstStyle/>
          <a:p>
            <a:pPr algn="just"/>
            <a:r>
              <a:rPr lang="uk-UA" sz="3200" dirty="0" smtClean="0">
                <a:solidFill>
                  <a:schemeClr val="tx1">
                    <a:lumMod val="20000"/>
                    <a:lumOff val="80000"/>
                  </a:schemeClr>
                </a:solidFill>
                <a:effectLst>
                  <a:glow rad="228600">
                    <a:schemeClr val="bg2">
                      <a:alpha val="40000"/>
                    </a:schemeClr>
                  </a:glow>
                </a:effectLst>
                <a:latin typeface="Arial" pitchFamily="34" charset="0"/>
                <a:cs typeface="Arial" pitchFamily="34" charset="0"/>
              </a:rPr>
              <a:t>    </a:t>
            </a:r>
            <a:r>
              <a:rPr lang="uk-UA" sz="3200" dirty="0" err="1" smtClean="0">
                <a:solidFill>
                  <a:schemeClr val="tx1">
                    <a:lumMod val="20000"/>
                    <a:lumOff val="80000"/>
                  </a:schemeClr>
                </a:solidFill>
                <a:effectLst>
                  <a:glow rad="228600">
                    <a:schemeClr val="bg2">
                      <a:alpha val="40000"/>
                    </a:schemeClr>
                  </a:glow>
                </a:effectLst>
                <a:latin typeface="Arial" pitchFamily="34" charset="0"/>
                <a:cs typeface="Arial" pitchFamily="34" charset="0"/>
              </a:rPr>
              <a:t>Царь</a:t>
            </a:r>
            <a:r>
              <a:rPr lang="uk-UA" sz="3200" dirty="0" smtClean="0">
                <a:solidFill>
                  <a:schemeClr val="tx1">
                    <a:lumMod val="20000"/>
                    <a:lumOff val="80000"/>
                  </a:schemeClr>
                </a:solidFill>
                <a:effectLst>
                  <a:glow rad="228600">
                    <a:schemeClr val="bg2">
                      <a:alpha val="40000"/>
                    </a:schemeClr>
                  </a:glow>
                </a:effectLst>
                <a:latin typeface="Arial" pitchFamily="34" charset="0"/>
                <a:cs typeface="Arial" pitchFamily="34" charset="0"/>
              </a:rPr>
              <a:t> </a:t>
            </a:r>
            <a:r>
              <a:rPr lang="uk-UA" sz="3200" dirty="0" err="1" smtClean="0">
                <a:solidFill>
                  <a:schemeClr val="tx1">
                    <a:lumMod val="20000"/>
                    <a:lumOff val="80000"/>
                  </a:schemeClr>
                </a:solidFill>
                <a:effectLst>
                  <a:glow rad="228600">
                    <a:schemeClr val="bg2">
                      <a:alpha val="40000"/>
                    </a:schemeClr>
                  </a:glow>
                </a:effectLst>
                <a:latin typeface="Arial" pitchFamily="34" charset="0"/>
                <a:cs typeface="Arial" pitchFamily="34" charset="0"/>
              </a:rPr>
              <a:t>считал</a:t>
            </a:r>
            <a:r>
              <a:rPr lang="uk-UA" sz="3200" dirty="0" smtClean="0">
                <a:solidFill>
                  <a:schemeClr val="tx1">
                    <a:lumMod val="20000"/>
                    <a:lumOff val="80000"/>
                  </a:schemeClr>
                </a:solidFill>
                <a:effectLst>
                  <a:glow rad="228600">
                    <a:schemeClr val="bg2">
                      <a:alpha val="40000"/>
                    </a:schemeClr>
                  </a:glow>
                </a:effectLst>
                <a:latin typeface="Arial" pitchFamily="34" charset="0"/>
                <a:cs typeface="Arial" pitchFamily="34" charset="0"/>
              </a:rPr>
              <a:t>, </a:t>
            </a:r>
            <a:r>
              <a:rPr lang="uk-UA" sz="3200" dirty="0" err="1" smtClean="0">
                <a:solidFill>
                  <a:schemeClr val="tx1">
                    <a:lumMod val="20000"/>
                    <a:lumOff val="80000"/>
                  </a:schemeClr>
                </a:solidFill>
                <a:effectLst>
                  <a:glow rad="228600">
                    <a:schemeClr val="bg2">
                      <a:alpha val="40000"/>
                    </a:schemeClr>
                  </a:glow>
                </a:effectLst>
                <a:latin typeface="Arial" pitchFamily="34" charset="0"/>
                <a:cs typeface="Arial" pitchFamily="34" charset="0"/>
              </a:rPr>
              <a:t>что</a:t>
            </a:r>
            <a:r>
              <a:rPr lang="uk-UA" sz="3200" dirty="0" smtClean="0">
                <a:solidFill>
                  <a:schemeClr val="tx1">
                    <a:lumMod val="20000"/>
                    <a:lumOff val="80000"/>
                  </a:schemeClr>
                </a:solidFill>
                <a:effectLst>
                  <a:glow rad="228600">
                    <a:schemeClr val="bg2">
                      <a:alpha val="40000"/>
                    </a:schemeClr>
                  </a:glow>
                </a:effectLst>
                <a:latin typeface="Arial" pitchFamily="34" charset="0"/>
                <a:cs typeface="Arial" pitchFamily="34" charset="0"/>
              </a:rPr>
              <a:t> </a:t>
            </a:r>
            <a:r>
              <a:rPr lang="uk-UA" sz="3200" dirty="0" err="1" smtClean="0">
                <a:solidFill>
                  <a:schemeClr val="tx1">
                    <a:lumMod val="20000"/>
                    <a:lumOff val="80000"/>
                  </a:schemeClr>
                </a:solidFill>
                <a:effectLst>
                  <a:glow rad="228600">
                    <a:schemeClr val="bg2">
                      <a:alpha val="40000"/>
                    </a:schemeClr>
                  </a:glow>
                </a:effectLst>
                <a:latin typeface="Arial" pitchFamily="34" charset="0"/>
                <a:cs typeface="Arial" pitchFamily="34" charset="0"/>
              </a:rPr>
              <a:t>этим</a:t>
            </a:r>
            <a:r>
              <a:rPr lang="uk-UA" sz="3200" dirty="0" smtClean="0">
                <a:solidFill>
                  <a:schemeClr val="tx1">
                    <a:lumMod val="20000"/>
                    <a:lumOff val="80000"/>
                  </a:schemeClr>
                </a:solidFill>
                <a:effectLst>
                  <a:glow rad="228600">
                    <a:schemeClr val="bg2">
                      <a:alpha val="40000"/>
                    </a:schemeClr>
                  </a:glow>
                </a:effectLst>
                <a:latin typeface="Arial" pitchFamily="34" charset="0"/>
                <a:cs typeface="Arial" pitchFamily="34" charset="0"/>
              </a:rPr>
              <a:t> он </a:t>
            </a:r>
            <a:r>
              <a:rPr lang="uk-UA" sz="3200" dirty="0" err="1" smtClean="0">
                <a:solidFill>
                  <a:schemeClr val="tx1">
                    <a:lumMod val="20000"/>
                    <a:lumOff val="80000"/>
                  </a:schemeClr>
                </a:solidFill>
                <a:effectLst>
                  <a:glow rad="228600">
                    <a:schemeClr val="bg2">
                      <a:alpha val="40000"/>
                    </a:schemeClr>
                  </a:glow>
                </a:effectLst>
                <a:latin typeface="Arial" pitchFamily="34" charset="0"/>
                <a:cs typeface="Arial" pitchFamily="34" charset="0"/>
              </a:rPr>
              <a:t>оказывал</a:t>
            </a:r>
            <a:r>
              <a:rPr lang="uk-UA" sz="3200" dirty="0" smtClean="0">
                <a:solidFill>
                  <a:schemeClr val="tx1">
                    <a:lumMod val="20000"/>
                    <a:lumOff val="80000"/>
                  </a:schemeClr>
                </a:solidFill>
                <a:effectLst>
                  <a:glow rad="228600">
                    <a:schemeClr val="bg2">
                      <a:alpha val="40000"/>
                    </a:schemeClr>
                  </a:glow>
                </a:effectLst>
                <a:latin typeface="Arial" pitchFamily="34" charset="0"/>
                <a:cs typeface="Arial" pitchFamily="34" charset="0"/>
              </a:rPr>
              <a:t> </a:t>
            </a:r>
            <a:r>
              <a:rPr lang="uk-UA" sz="3200" dirty="0" err="1" smtClean="0">
                <a:solidFill>
                  <a:schemeClr val="tx1">
                    <a:lumMod val="20000"/>
                    <a:lumOff val="80000"/>
                  </a:schemeClr>
                </a:solidFill>
                <a:effectLst>
                  <a:glow rad="228600">
                    <a:schemeClr val="bg2">
                      <a:alpha val="40000"/>
                    </a:schemeClr>
                  </a:glow>
                </a:effectLst>
                <a:latin typeface="Arial" pitchFamily="34" charset="0"/>
                <a:cs typeface="Arial" pitchFamily="34" charset="0"/>
              </a:rPr>
              <a:t>им</a:t>
            </a:r>
            <a:r>
              <a:rPr lang="uk-UA" sz="3200" dirty="0" smtClean="0">
                <a:solidFill>
                  <a:schemeClr val="tx1">
                    <a:lumMod val="20000"/>
                    <a:lumOff val="80000"/>
                  </a:schemeClr>
                </a:solidFill>
                <a:effectLst>
                  <a:glow rad="228600">
                    <a:schemeClr val="bg2">
                      <a:alpha val="40000"/>
                    </a:schemeClr>
                  </a:glow>
                </a:effectLst>
                <a:latin typeface="Arial" pitchFamily="34" charset="0"/>
                <a:cs typeface="Arial" pitchFamily="34" charset="0"/>
              </a:rPr>
              <a:t> </a:t>
            </a:r>
            <a:r>
              <a:rPr lang="uk-UA" sz="3200" dirty="0" err="1" smtClean="0">
                <a:solidFill>
                  <a:schemeClr val="tx1">
                    <a:lumMod val="20000"/>
                    <a:lumOff val="80000"/>
                  </a:schemeClr>
                </a:solidFill>
                <a:effectLst>
                  <a:glow rad="228600">
                    <a:schemeClr val="bg2">
                      <a:alpha val="40000"/>
                    </a:schemeClr>
                  </a:glow>
                </a:effectLst>
                <a:latin typeface="Arial" pitchFamily="34" charset="0"/>
                <a:cs typeface="Arial" pitchFamily="34" charset="0"/>
              </a:rPr>
              <a:t>большую</a:t>
            </a:r>
            <a:r>
              <a:rPr lang="uk-UA" sz="3200" dirty="0" smtClean="0">
                <a:solidFill>
                  <a:schemeClr val="tx1">
                    <a:lumMod val="20000"/>
                    <a:lumOff val="80000"/>
                  </a:schemeClr>
                </a:solidFill>
                <a:effectLst>
                  <a:glow rad="228600">
                    <a:schemeClr val="bg2">
                      <a:alpha val="40000"/>
                    </a:schemeClr>
                  </a:glow>
                </a:effectLst>
                <a:latin typeface="Arial" pitchFamily="34" charset="0"/>
                <a:cs typeface="Arial" pitchFamily="34" charset="0"/>
              </a:rPr>
              <a:t> честь, </a:t>
            </a:r>
            <a:r>
              <a:rPr lang="uk-UA" sz="3200" dirty="0" err="1" smtClean="0">
                <a:solidFill>
                  <a:schemeClr val="tx1">
                    <a:lumMod val="20000"/>
                    <a:lumOff val="80000"/>
                  </a:schemeClr>
                </a:solidFill>
                <a:effectLst>
                  <a:glow rad="228600">
                    <a:schemeClr val="bg2">
                      <a:alpha val="40000"/>
                    </a:schemeClr>
                  </a:glow>
                </a:effectLst>
                <a:latin typeface="Arial" pitchFamily="34" charset="0"/>
                <a:cs typeface="Arial" pitchFamily="34" charset="0"/>
              </a:rPr>
              <a:t>видя</a:t>
            </a:r>
            <a:r>
              <a:rPr lang="uk-UA" sz="3200" dirty="0" smtClean="0">
                <a:solidFill>
                  <a:schemeClr val="tx1">
                    <a:lumMod val="20000"/>
                    <a:lumOff val="80000"/>
                  </a:schemeClr>
                </a:solidFill>
                <a:effectLst>
                  <a:glow rad="228600">
                    <a:schemeClr val="bg2">
                      <a:alpha val="40000"/>
                    </a:schemeClr>
                  </a:glow>
                </a:effectLst>
                <a:latin typeface="Arial" pitchFamily="34" charset="0"/>
                <a:cs typeface="Arial" pitchFamily="34" charset="0"/>
              </a:rPr>
              <a:t> в </a:t>
            </a:r>
            <a:r>
              <a:rPr lang="uk-UA" sz="3200" dirty="0" err="1" smtClean="0">
                <a:solidFill>
                  <a:schemeClr val="tx1">
                    <a:lumMod val="20000"/>
                    <a:lumOff val="80000"/>
                  </a:schemeClr>
                </a:solidFill>
                <a:effectLst>
                  <a:glow rad="228600">
                    <a:schemeClr val="bg2">
                      <a:alpha val="40000"/>
                    </a:schemeClr>
                  </a:glow>
                </a:effectLst>
                <a:latin typeface="Arial" pitchFamily="34" charset="0"/>
                <a:cs typeface="Arial" pitchFamily="34" charset="0"/>
              </a:rPr>
              <a:t>подобном</a:t>
            </a:r>
            <a:r>
              <a:rPr lang="uk-UA" sz="3200" dirty="0" smtClean="0">
                <a:solidFill>
                  <a:schemeClr val="tx1">
                    <a:lumMod val="20000"/>
                    <a:lumOff val="80000"/>
                  </a:schemeClr>
                </a:solidFill>
                <a:effectLst>
                  <a:glow rad="228600">
                    <a:schemeClr val="bg2">
                      <a:alpha val="40000"/>
                    </a:schemeClr>
                  </a:glow>
                </a:effectLst>
                <a:latin typeface="Arial" pitchFamily="34" charset="0"/>
                <a:cs typeface="Arial" pitchFamily="34" charset="0"/>
              </a:rPr>
              <a:t> </a:t>
            </a:r>
            <a:r>
              <a:rPr lang="uk-UA" sz="3200" dirty="0" err="1" smtClean="0">
                <a:solidFill>
                  <a:schemeClr val="tx1">
                    <a:lumMod val="20000"/>
                    <a:lumOff val="80000"/>
                  </a:schemeClr>
                </a:solidFill>
                <a:effectLst>
                  <a:glow rad="228600">
                    <a:schemeClr val="bg2">
                      <a:alpha val="40000"/>
                    </a:schemeClr>
                  </a:glow>
                </a:effectLst>
                <a:latin typeface="Arial" pitchFamily="34" charset="0"/>
                <a:cs typeface="Arial" pitchFamily="34" charset="0"/>
              </a:rPr>
              <a:t>питании</a:t>
            </a:r>
            <a:r>
              <a:rPr lang="uk-UA" sz="3200" dirty="0" smtClean="0">
                <a:solidFill>
                  <a:schemeClr val="tx1">
                    <a:lumMod val="20000"/>
                    <a:lumOff val="80000"/>
                  </a:schemeClr>
                </a:solidFill>
                <a:effectLst>
                  <a:glow rad="228600">
                    <a:schemeClr val="bg2">
                      <a:alpha val="40000"/>
                    </a:schemeClr>
                  </a:glow>
                </a:effectLst>
                <a:latin typeface="Arial" pitchFamily="34" charset="0"/>
                <a:cs typeface="Arial" pitchFamily="34" charset="0"/>
              </a:rPr>
              <a:t> </a:t>
            </a:r>
            <a:r>
              <a:rPr lang="uk-UA" sz="3200" dirty="0" err="1" smtClean="0">
                <a:solidFill>
                  <a:schemeClr val="tx1">
                    <a:lumMod val="20000"/>
                    <a:lumOff val="80000"/>
                  </a:schemeClr>
                </a:solidFill>
                <a:effectLst>
                  <a:glow rad="228600">
                    <a:schemeClr val="bg2">
                      <a:alpha val="40000"/>
                    </a:schemeClr>
                  </a:glow>
                </a:effectLst>
                <a:latin typeface="Arial" pitchFamily="34" charset="0"/>
                <a:cs typeface="Arial" pitchFamily="34" charset="0"/>
              </a:rPr>
              <a:t>единственное</a:t>
            </a:r>
            <a:r>
              <a:rPr lang="uk-UA" sz="3200" dirty="0" smtClean="0">
                <a:solidFill>
                  <a:schemeClr val="tx1">
                    <a:lumMod val="20000"/>
                    <a:lumOff val="80000"/>
                  </a:schemeClr>
                </a:solidFill>
                <a:effectLst>
                  <a:glow rad="228600">
                    <a:schemeClr val="bg2">
                      <a:alpha val="40000"/>
                    </a:schemeClr>
                  </a:glow>
                </a:effectLst>
                <a:latin typeface="Arial" pitchFamily="34" charset="0"/>
                <a:cs typeface="Arial" pitchFamily="34" charset="0"/>
              </a:rPr>
              <a:t> и </a:t>
            </a:r>
            <a:r>
              <a:rPr lang="uk-UA" sz="3200" dirty="0" err="1" smtClean="0">
                <a:solidFill>
                  <a:schemeClr val="tx1">
                    <a:lumMod val="20000"/>
                    <a:lumOff val="80000"/>
                  </a:schemeClr>
                </a:solidFill>
                <a:effectLst>
                  <a:glow rad="228600">
                    <a:schemeClr val="bg2">
                      <a:alpha val="40000"/>
                    </a:schemeClr>
                  </a:glow>
                </a:effectLst>
                <a:latin typeface="Arial" pitchFamily="34" charset="0"/>
                <a:cs typeface="Arial" pitchFamily="34" charset="0"/>
              </a:rPr>
              <a:t>наилучшее</a:t>
            </a:r>
            <a:r>
              <a:rPr lang="uk-UA" sz="3200" dirty="0" smtClean="0">
                <a:solidFill>
                  <a:schemeClr val="tx1">
                    <a:lumMod val="20000"/>
                    <a:lumOff val="80000"/>
                  </a:schemeClr>
                </a:solidFill>
                <a:effectLst>
                  <a:glow rad="228600">
                    <a:schemeClr val="bg2">
                      <a:alpha val="40000"/>
                    </a:schemeClr>
                  </a:glow>
                </a:effectLst>
                <a:latin typeface="Arial" pitchFamily="34" charset="0"/>
                <a:cs typeface="Arial" pitchFamily="34" charset="0"/>
              </a:rPr>
              <a:t> </a:t>
            </a:r>
            <a:r>
              <a:rPr lang="uk-UA" sz="3200" dirty="0" err="1" smtClean="0">
                <a:solidFill>
                  <a:schemeClr val="tx1">
                    <a:lumMod val="20000"/>
                    <a:lumOff val="80000"/>
                  </a:schemeClr>
                </a:solidFill>
                <a:effectLst>
                  <a:glow rad="228600">
                    <a:schemeClr val="bg2">
                      <a:alpha val="40000"/>
                    </a:schemeClr>
                  </a:glow>
                </a:effectLst>
                <a:latin typeface="Arial" pitchFamily="34" charset="0"/>
                <a:cs typeface="Arial" pitchFamily="34" charset="0"/>
              </a:rPr>
              <a:t>средство</a:t>
            </a:r>
            <a:r>
              <a:rPr lang="uk-UA" sz="3200" dirty="0" smtClean="0">
                <a:solidFill>
                  <a:schemeClr val="tx1">
                    <a:lumMod val="20000"/>
                    <a:lumOff val="80000"/>
                  </a:schemeClr>
                </a:solidFill>
                <a:effectLst>
                  <a:glow rad="228600">
                    <a:schemeClr val="bg2">
                      <a:alpha val="40000"/>
                    </a:schemeClr>
                  </a:glow>
                </a:effectLst>
                <a:latin typeface="Arial" pitchFamily="34" charset="0"/>
                <a:cs typeface="Arial" pitchFamily="34" charset="0"/>
              </a:rPr>
              <a:t> для </a:t>
            </a:r>
            <a:r>
              <a:rPr lang="uk-UA" sz="3200" dirty="0" err="1" smtClean="0">
                <a:solidFill>
                  <a:schemeClr val="tx1">
                    <a:lumMod val="20000"/>
                    <a:lumOff val="80000"/>
                  </a:schemeClr>
                </a:solidFill>
                <a:effectLst>
                  <a:glow rad="228600">
                    <a:schemeClr val="bg2">
                      <a:alpha val="40000"/>
                    </a:schemeClr>
                  </a:glow>
                </a:effectLst>
                <a:latin typeface="Arial" pitchFamily="34" charset="0"/>
                <a:cs typeface="Arial" pitchFamily="34" charset="0"/>
              </a:rPr>
              <a:t>физического</a:t>
            </a:r>
            <a:r>
              <a:rPr lang="uk-UA" sz="3200" dirty="0" smtClean="0">
                <a:solidFill>
                  <a:schemeClr val="tx1">
                    <a:lumMod val="20000"/>
                    <a:lumOff val="80000"/>
                  </a:schemeClr>
                </a:solidFill>
                <a:effectLst>
                  <a:glow rad="228600">
                    <a:schemeClr val="bg2">
                      <a:alpha val="40000"/>
                    </a:schemeClr>
                  </a:glow>
                </a:effectLst>
                <a:latin typeface="Arial" pitchFamily="34" charset="0"/>
                <a:cs typeface="Arial" pitchFamily="34" charset="0"/>
              </a:rPr>
              <a:t> и </a:t>
            </a:r>
            <a:r>
              <a:rPr lang="uk-UA" sz="3200" dirty="0" err="1" smtClean="0">
                <a:solidFill>
                  <a:schemeClr val="tx1">
                    <a:lumMod val="20000"/>
                    <a:lumOff val="80000"/>
                  </a:schemeClr>
                </a:solidFill>
                <a:effectLst>
                  <a:glow rad="228600">
                    <a:schemeClr val="bg2">
                      <a:alpha val="40000"/>
                    </a:schemeClr>
                  </a:glow>
                </a:effectLst>
                <a:latin typeface="Arial" pitchFamily="34" charset="0"/>
                <a:cs typeface="Arial" pitchFamily="34" charset="0"/>
              </a:rPr>
              <a:t>умст-венного</a:t>
            </a:r>
            <a:r>
              <a:rPr lang="uk-UA" sz="3200" dirty="0" smtClean="0">
                <a:solidFill>
                  <a:schemeClr val="tx1">
                    <a:lumMod val="20000"/>
                    <a:lumOff val="80000"/>
                  </a:schemeClr>
                </a:solidFill>
                <a:effectLst>
                  <a:glow rad="228600">
                    <a:schemeClr val="bg2">
                      <a:alpha val="40000"/>
                    </a:schemeClr>
                  </a:glow>
                </a:effectLst>
                <a:latin typeface="Arial" pitchFamily="34" charset="0"/>
                <a:cs typeface="Arial" pitchFamily="34" charset="0"/>
              </a:rPr>
              <a:t> </a:t>
            </a:r>
            <a:r>
              <a:rPr lang="uk-UA" sz="3200" dirty="0" err="1" smtClean="0">
                <a:solidFill>
                  <a:schemeClr val="tx1">
                    <a:lumMod val="20000"/>
                    <a:lumOff val="80000"/>
                  </a:schemeClr>
                </a:solidFill>
                <a:effectLst>
                  <a:glow rad="228600">
                    <a:schemeClr val="bg2">
                      <a:alpha val="40000"/>
                    </a:schemeClr>
                  </a:glow>
                </a:effectLst>
                <a:latin typeface="Arial" pitchFamily="34" charset="0"/>
                <a:cs typeface="Arial" pitchFamily="34" charset="0"/>
              </a:rPr>
              <a:t>развития</a:t>
            </a:r>
            <a:r>
              <a:rPr lang="uk-UA" sz="3200" dirty="0" smtClean="0">
                <a:solidFill>
                  <a:schemeClr val="tx1">
                    <a:lumMod val="20000"/>
                    <a:lumOff val="80000"/>
                  </a:schemeClr>
                </a:solidFill>
                <a:effectLst>
                  <a:glow rad="228600">
                    <a:schemeClr val="bg2">
                      <a:alpha val="40000"/>
                    </a:schemeClr>
                  </a:glow>
                </a:effectLst>
                <a:latin typeface="Arial" pitchFamily="34" charset="0"/>
                <a:cs typeface="Arial" pitchFamily="34" charset="0"/>
              </a:rPr>
              <a:t>.</a:t>
            </a:r>
          </a:p>
          <a:p>
            <a:pPr algn="just"/>
            <a:endParaRPr lang="uk-UA" sz="1000" dirty="0" smtClean="0">
              <a:solidFill>
                <a:schemeClr val="tx2"/>
              </a:solidFill>
              <a:effectLst>
                <a:glow rad="228600">
                  <a:schemeClr val="bg2">
                    <a:alpha val="40000"/>
                  </a:schemeClr>
                </a:glow>
              </a:effectLst>
              <a:latin typeface="Arial" pitchFamily="34" charset="0"/>
              <a:cs typeface="Arial" pitchFamily="34" charset="0"/>
            </a:endParaRPr>
          </a:p>
          <a:p>
            <a:pPr algn="r"/>
            <a:r>
              <a:rPr lang="uk-UA" sz="2400" dirty="0" err="1" smtClean="0">
                <a:solidFill>
                  <a:schemeClr val="tx2"/>
                </a:solidFill>
                <a:effectLst>
                  <a:glow rad="228600">
                    <a:schemeClr val="bg2">
                      <a:alpha val="40000"/>
                    </a:schemeClr>
                  </a:glow>
                </a:effectLst>
                <a:latin typeface="Arial" pitchFamily="34" charset="0"/>
                <a:cs typeface="Arial" pitchFamily="34" charset="0"/>
              </a:rPr>
              <a:t>Основы</a:t>
            </a:r>
            <a:r>
              <a:rPr lang="uk-UA" sz="2400" dirty="0" smtClean="0">
                <a:solidFill>
                  <a:schemeClr val="tx2"/>
                </a:solidFill>
                <a:effectLst>
                  <a:glow rad="228600">
                    <a:schemeClr val="bg2">
                      <a:alpha val="40000"/>
                    </a:schemeClr>
                  </a:glow>
                </a:effectLst>
                <a:latin typeface="Arial" pitchFamily="34" charset="0"/>
                <a:cs typeface="Arial" pitchFamily="34" charset="0"/>
              </a:rPr>
              <a:t> здорового </a:t>
            </a:r>
            <a:r>
              <a:rPr lang="uk-UA" sz="2400" dirty="0" err="1" smtClean="0">
                <a:solidFill>
                  <a:schemeClr val="tx2"/>
                </a:solidFill>
                <a:effectLst>
                  <a:glow rad="228600">
                    <a:schemeClr val="bg2">
                      <a:alpha val="40000"/>
                    </a:schemeClr>
                  </a:glow>
                </a:effectLst>
                <a:latin typeface="Arial" pitchFamily="34" charset="0"/>
                <a:cs typeface="Arial" pitchFamily="34" charset="0"/>
              </a:rPr>
              <a:t>питания</a:t>
            </a:r>
            <a:r>
              <a:rPr lang="uk-UA" sz="2400" dirty="0" smtClean="0">
                <a:solidFill>
                  <a:schemeClr val="tx2"/>
                </a:solidFill>
                <a:effectLst>
                  <a:glow rad="228600">
                    <a:schemeClr val="bg2">
                      <a:alpha val="40000"/>
                    </a:schemeClr>
                  </a:glow>
                </a:effectLst>
                <a:latin typeface="Arial" pitchFamily="34" charset="0"/>
                <a:cs typeface="Arial" pitchFamily="34" charset="0"/>
              </a:rPr>
              <a:t>, </a:t>
            </a:r>
            <a:r>
              <a:rPr lang="uk-UA" sz="2400" dirty="0" smtClean="0">
                <a:solidFill>
                  <a:schemeClr val="tx2"/>
                </a:solidFill>
                <a:effectLst>
                  <a:glow rad="228600">
                    <a:schemeClr val="bg2">
                      <a:alpha val="40000"/>
                    </a:schemeClr>
                  </a:glow>
                </a:effectLst>
              </a:rPr>
              <a:t>§ 34</a:t>
            </a:r>
            <a:endParaRPr lang="ru-RU" sz="2400" dirty="0" smtClean="0">
              <a:solidFill>
                <a:schemeClr val="tx2"/>
              </a:solidFill>
              <a:effectLst>
                <a:glow rad="228600">
                  <a:schemeClr val="bg2">
                    <a:alpha val="40000"/>
                  </a:schemeClr>
                </a:glow>
              </a:effectLst>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4" grpId="0"/>
      <p:bldP spid="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Заголовок 6"/>
          <p:cNvSpPr txBox="1">
            <a:spLocks/>
          </p:cNvSpPr>
          <p:nvPr/>
        </p:nvSpPr>
        <p:spPr bwMode="auto">
          <a:xfrm>
            <a:off x="714348" y="597099"/>
            <a:ext cx="7772400" cy="831637"/>
          </a:xfrm>
          <a:prstGeom prst="rect">
            <a:avLst/>
          </a:prstGeom>
          <a:noFill/>
          <a:ln w="12700" cap="sq">
            <a:noFill/>
            <a:miter lim="800000"/>
            <a:headEnd type="none" w="sm" len="sm"/>
            <a:tailEnd type="none" w="sm" len="sm"/>
          </a:ln>
        </p:spPr>
        <p:txBody>
          <a:bodyPr vert="horz" wrap="square" lIns="92075" tIns="46037" rIns="92075" bIns="46037" numCol="1" rtlCol="0" anchor="ctr" anchorCtr="0" compatLnSpc="1">
            <a:prstTxWarp prst="textNoShape">
              <a:avLst/>
            </a:prstTxWarp>
            <a:spAutoFit/>
            <a:scene3d>
              <a:camera prst="orthographicFront"/>
              <a:lightRig rig="glow" dir="tl">
                <a:rot lat="0" lon="0" rev="5400000"/>
              </a:lightRig>
            </a:scene3d>
            <a:sp3d contourW="12700">
              <a:bevelT w="25400" h="25400"/>
              <a:contourClr>
                <a:schemeClr val="accent6">
                  <a:shade val="73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4800" b="1" i="0" u="none" strike="noStrike" kern="0" cap="none" spc="0" normalizeH="0" baseline="0" noProof="0" dirty="0" smtClean="0">
                <a:ln w="7620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glow rad="101600">
                    <a:srgbClr val="3E0000"/>
                  </a:glow>
                  <a:outerShdw blurRad="80000" dist="40000" dir="5040000" algn="tl">
                    <a:srgbClr val="000000">
                      <a:alpha val="30000"/>
                    </a:srgbClr>
                  </a:outerShdw>
                </a:effectLst>
                <a:uLnTx/>
                <a:uFillTx/>
                <a:latin typeface="Albertus Extra Bold" pitchFamily="34" charset="0"/>
                <a:ea typeface="+mj-ea"/>
                <a:cs typeface="+mj-cs"/>
              </a:rPr>
              <a:t>Дан. 1:8</a:t>
            </a:r>
            <a:endParaRPr kumimoji="0" lang="ru-RU" sz="4800" b="1" i="0" u="none" strike="noStrike" kern="0" cap="none" spc="0" normalizeH="0" baseline="0" noProof="0" dirty="0">
              <a:ln w="7620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glow rad="101600">
                  <a:srgbClr val="3E0000"/>
                </a:glow>
                <a:outerShdw blurRad="80000" dist="40000" dir="5040000" algn="tl">
                  <a:srgbClr val="000000">
                    <a:alpha val="30000"/>
                  </a:srgbClr>
                </a:outerShdw>
              </a:effectLst>
              <a:uLnTx/>
              <a:uFillTx/>
              <a:latin typeface="Albertus Extra Bold" pitchFamily="34" charset="0"/>
              <a:ea typeface="+mj-ea"/>
              <a:cs typeface="+mj-cs"/>
            </a:endParaRPr>
          </a:p>
        </p:txBody>
      </p:sp>
      <p:sp>
        <p:nvSpPr>
          <p:cNvPr id="12" name="Прямоугольник 11"/>
          <p:cNvSpPr/>
          <p:nvPr/>
        </p:nvSpPr>
        <p:spPr>
          <a:xfrm>
            <a:off x="1142976" y="1571612"/>
            <a:ext cx="6929486" cy="71438"/>
          </a:xfrm>
          <a:prstGeom prst="rect">
            <a:avLst/>
          </a:prstGeom>
          <a:gradFill flip="none" rotWithShape="1">
            <a:gsLst>
              <a:gs pos="0">
                <a:srgbClr val="825600"/>
              </a:gs>
              <a:gs pos="13000">
                <a:srgbClr val="FFA800">
                  <a:alpha val="48000"/>
                </a:srgbClr>
              </a:gs>
              <a:gs pos="28000">
                <a:srgbClr val="825600"/>
              </a:gs>
              <a:gs pos="42999">
                <a:srgbClr val="FFA800"/>
              </a:gs>
              <a:gs pos="58000">
                <a:srgbClr val="825600"/>
              </a:gs>
              <a:gs pos="72000">
                <a:srgbClr val="FFA800"/>
              </a:gs>
              <a:gs pos="87000">
                <a:srgbClr val="825600"/>
              </a:gs>
              <a:gs pos="100000">
                <a:srgbClr val="FFA800"/>
              </a:gs>
            </a:gsLst>
            <a:path path="circle">
              <a:fillToRect r="100000" b="100000"/>
            </a:path>
            <a:tileRect l="-100000" t="-100000"/>
          </a:gradFill>
          <a:ln w="28575">
            <a:solidFill>
              <a:srgbClr val="C864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dirty="0"/>
          </a:p>
        </p:txBody>
      </p:sp>
      <p:sp>
        <p:nvSpPr>
          <p:cNvPr id="4" name="Прямоугольник 3"/>
          <p:cNvSpPr/>
          <p:nvPr/>
        </p:nvSpPr>
        <p:spPr>
          <a:xfrm>
            <a:off x="1115616" y="1772816"/>
            <a:ext cx="7560840" cy="2308324"/>
          </a:xfrm>
          <a:prstGeom prst="rect">
            <a:avLst/>
          </a:prstGeom>
        </p:spPr>
        <p:txBody>
          <a:bodyPr wrap="square">
            <a:spAutoFit/>
          </a:bodyPr>
          <a:lstStyle/>
          <a:p>
            <a:pPr algn="just"/>
            <a:r>
              <a:rPr lang="uk-UA" sz="3600" dirty="0" smtClean="0">
                <a:solidFill>
                  <a:schemeClr val="tx1">
                    <a:lumMod val="20000"/>
                    <a:lumOff val="80000"/>
                  </a:schemeClr>
                </a:solidFill>
                <a:effectLst>
                  <a:glow rad="228600">
                    <a:schemeClr val="bg2">
                      <a:alpha val="40000"/>
                    </a:schemeClr>
                  </a:glow>
                </a:effectLst>
                <a:latin typeface="Arial" pitchFamily="34" charset="0"/>
                <a:cs typeface="Arial" pitchFamily="34" charset="0"/>
              </a:rPr>
              <a:t>   </a:t>
            </a:r>
            <a:r>
              <a:rPr lang="uk-UA" sz="3600" dirty="0" err="1" smtClean="0">
                <a:solidFill>
                  <a:schemeClr val="tx1">
                    <a:lumMod val="20000"/>
                    <a:lumOff val="80000"/>
                  </a:schemeClr>
                </a:solidFill>
                <a:effectLst>
                  <a:glow rad="228600">
                    <a:schemeClr val="bg2">
                      <a:alpha val="40000"/>
                    </a:schemeClr>
                  </a:glow>
                </a:effectLst>
                <a:latin typeface="Arial" pitchFamily="34" charset="0"/>
                <a:cs typeface="Arial" pitchFamily="34" charset="0"/>
              </a:rPr>
              <a:t>Даниил</a:t>
            </a:r>
            <a:r>
              <a:rPr lang="uk-UA" sz="3600" dirty="0" smtClean="0">
                <a:solidFill>
                  <a:schemeClr val="tx1">
                    <a:lumMod val="20000"/>
                    <a:lumOff val="80000"/>
                  </a:schemeClr>
                </a:solidFill>
                <a:effectLst>
                  <a:glow rad="228600">
                    <a:schemeClr val="bg2">
                      <a:alpha val="40000"/>
                    </a:schemeClr>
                  </a:glow>
                </a:effectLst>
                <a:latin typeface="Arial" pitchFamily="34" charset="0"/>
                <a:cs typeface="Arial" pitchFamily="34" charset="0"/>
              </a:rPr>
              <a:t> </a:t>
            </a:r>
            <a:r>
              <a:rPr lang="uk-UA" sz="3600" dirty="0" err="1" smtClean="0">
                <a:solidFill>
                  <a:schemeClr val="tx1">
                    <a:lumMod val="20000"/>
                    <a:lumOff val="80000"/>
                  </a:schemeClr>
                </a:solidFill>
                <a:effectLst>
                  <a:glow rad="228600">
                    <a:schemeClr val="bg2">
                      <a:alpha val="40000"/>
                    </a:schemeClr>
                  </a:glow>
                </a:effectLst>
                <a:latin typeface="Arial" pitchFamily="34" charset="0"/>
                <a:cs typeface="Arial" pitchFamily="34" charset="0"/>
              </a:rPr>
              <a:t>положил</a:t>
            </a:r>
            <a:r>
              <a:rPr lang="uk-UA" sz="3600" dirty="0" smtClean="0">
                <a:solidFill>
                  <a:schemeClr val="tx1">
                    <a:lumMod val="20000"/>
                    <a:lumOff val="80000"/>
                  </a:schemeClr>
                </a:solidFill>
                <a:effectLst>
                  <a:glow rad="228600">
                    <a:schemeClr val="bg2">
                      <a:alpha val="40000"/>
                    </a:schemeClr>
                  </a:glow>
                </a:effectLst>
                <a:latin typeface="Arial" pitchFamily="34" charset="0"/>
                <a:cs typeface="Arial" pitchFamily="34" charset="0"/>
              </a:rPr>
              <a:t> в серце </a:t>
            </a:r>
            <a:r>
              <a:rPr lang="uk-UA" sz="3600" dirty="0" err="1" smtClean="0">
                <a:solidFill>
                  <a:schemeClr val="tx1">
                    <a:lumMod val="20000"/>
                    <a:lumOff val="80000"/>
                  </a:schemeClr>
                </a:solidFill>
                <a:effectLst>
                  <a:glow rad="228600">
                    <a:schemeClr val="bg2">
                      <a:alpha val="40000"/>
                    </a:schemeClr>
                  </a:glow>
                </a:effectLst>
                <a:latin typeface="Arial" pitchFamily="34" charset="0"/>
                <a:cs typeface="Arial" pitchFamily="34" charset="0"/>
              </a:rPr>
              <a:t>своем</a:t>
            </a:r>
            <a:r>
              <a:rPr lang="uk-UA" sz="3600" dirty="0" smtClean="0">
                <a:solidFill>
                  <a:schemeClr val="tx1">
                    <a:lumMod val="20000"/>
                    <a:lumOff val="80000"/>
                  </a:schemeClr>
                </a:solidFill>
                <a:effectLst>
                  <a:glow rad="228600">
                    <a:schemeClr val="bg2">
                      <a:alpha val="40000"/>
                    </a:schemeClr>
                  </a:glow>
                </a:effectLst>
                <a:latin typeface="Arial" pitchFamily="34" charset="0"/>
                <a:cs typeface="Arial" pitchFamily="34" charset="0"/>
              </a:rPr>
              <a:t> не оскверняться </a:t>
            </a:r>
            <a:r>
              <a:rPr lang="uk-UA" sz="3600" dirty="0" err="1" smtClean="0">
                <a:solidFill>
                  <a:schemeClr val="tx1">
                    <a:lumMod val="20000"/>
                    <a:lumOff val="80000"/>
                  </a:schemeClr>
                </a:solidFill>
                <a:effectLst>
                  <a:glow rad="228600">
                    <a:schemeClr val="bg2">
                      <a:alpha val="40000"/>
                    </a:schemeClr>
                  </a:glow>
                </a:effectLst>
                <a:latin typeface="Arial" pitchFamily="34" charset="0"/>
                <a:cs typeface="Arial" pitchFamily="34" charset="0"/>
              </a:rPr>
              <a:t>яствами</a:t>
            </a:r>
            <a:r>
              <a:rPr lang="uk-UA" sz="3600" dirty="0" smtClean="0">
                <a:solidFill>
                  <a:schemeClr val="tx1">
                    <a:lumMod val="20000"/>
                    <a:lumOff val="80000"/>
                  </a:schemeClr>
                </a:solidFill>
                <a:effectLst>
                  <a:glow rad="228600">
                    <a:schemeClr val="bg2">
                      <a:alpha val="40000"/>
                    </a:schemeClr>
                  </a:glow>
                </a:effectLst>
                <a:latin typeface="Arial" pitchFamily="34" charset="0"/>
                <a:cs typeface="Arial" pitchFamily="34" charset="0"/>
              </a:rPr>
              <a:t> </a:t>
            </a:r>
            <a:r>
              <a:rPr lang="uk-UA" sz="3600" dirty="0" err="1" smtClean="0">
                <a:solidFill>
                  <a:schemeClr val="tx1">
                    <a:lumMod val="20000"/>
                    <a:lumOff val="80000"/>
                  </a:schemeClr>
                </a:solidFill>
                <a:effectLst>
                  <a:glow rad="228600">
                    <a:schemeClr val="bg2">
                      <a:alpha val="40000"/>
                    </a:schemeClr>
                  </a:glow>
                </a:effectLst>
                <a:latin typeface="Arial" pitchFamily="34" charset="0"/>
                <a:cs typeface="Arial" pitchFamily="34" charset="0"/>
              </a:rPr>
              <a:t>со</a:t>
            </a:r>
            <a:r>
              <a:rPr lang="uk-UA" sz="3600" dirty="0" smtClean="0">
                <a:solidFill>
                  <a:schemeClr val="tx1">
                    <a:lumMod val="20000"/>
                    <a:lumOff val="80000"/>
                  </a:schemeClr>
                </a:solidFill>
                <a:effectLst>
                  <a:glow rad="228600">
                    <a:schemeClr val="bg2">
                      <a:alpha val="40000"/>
                    </a:schemeClr>
                  </a:glow>
                </a:effectLst>
                <a:latin typeface="Arial" pitchFamily="34" charset="0"/>
                <a:cs typeface="Arial" pitchFamily="34" charset="0"/>
              </a:rPr>
              <a:t> стола </a:t>
            </a:r>
            <a:r>
              <a:rPr lang="uk-UA" sz="3600" dirty="0" err="1" smtClean="0">
                <a:solidFill>
                  <a:schemeClr val="tx1">
                    <a:lumMod val="20000"/>
                    <a:lumOff val="80000"/>
                  </a:schemeClr>
                </a:solidFill>
                <a:effectLst>
                  <a:glow rad="228600">
                    <a:schemeClr val="bg2">
                      <a:alpha val="40000"/>
                    </a:schemeClr>
                  </a:glow>
                </a:effectLst>
                <a:latin typeface="Arial" pitchFamily="34" charset="0"/>
                <a:cs typeface="Arial" pitchFamily="34" charset="0"/>
              </a:rPr>
              <a:t>царского</a:t>
            </a:r>
            <a:r>
              <a:rPr lang="uk-UA" sz="3600" dirty="0" smtClean="0">
                <a:solidFill>
                  <a:schemeClr val="tx1">
                    <a:lumMod val="20000"/>
                    <a:lumOff val="80000"/>
                  </a:schemeClr>
                </a:solidFill>
                <a:effectLst>
                  <a:glow rad="228600">
                    <a:schemeClr val="bg2">
                      <a:alpha val="40000"/>
                    </a:schemeClr>
                  </a:glow>
                </a:effectLst>
                <a:latin typeface="Arial" pitchFamily="34" charset="0"/>
                <a:cs typeface="Arial" pitchFamily="34" charset="0"/>
              </a:rPr>
              <a:t> и вином, </a:t>
            </a:r>
            <a:r>
              <a:rPr lang="uk-UA" sz="3600" dirty="0" err="1" smtClean="0">
                <a:solidFill>
                  <a:schemeClr val="tx1">
                    <a:lumMod val="20000"/>
                    <a:lumOff val="80000"/>
                  </a:schemeClr>
                </a:solidFill>
                <a:effectLst>
                  <a:glow rad="228600">
                    <a:schemeClr val="bg2">
                      <a:alpha val="40000"/>
                    </a:schemeClr>
                  </a:glow>
                </a:effectLst>
                <a:latin typeface="Arial" pitchFamily="34" charset="0"/>
                <a:cs typeface="Arial" pitchFamily="34" charset="0"/>
              </a:rPr>
              <a:t>какое</a:t>
            </a:r>
            <a:r>
              <a:rPr lang="uk-UA" sz="3600" dirty="0" smtClean="0">
                <a:solidFill>
                  <a:schemeClr val="tx1">
                    <a:lumMod val="20000"/>
                    <a:lumOff val="80000"/>
                  </a:schemeClr>
                </a:solidFill>
                <a:effectLst>
                  <a:glow rad="228600">
                    <a:schemeClr val="bg2">
                      <a:alpha val="40000"/>
                    </a:schemeClr>
                  </a:glow>
                </a:effectLst>
                <a:latin typeface="Arial" pitchFamily="34" charset="0"/>
                <a:cs typeface="Arial" pitchFamily="34" charset="0"/>
              </a:rPr>
              <a:t> </a:t>
            </a:r>
            <a:r>
              <a:rPr lang="uk-UA" sz="3600" dirty="0" err="1" smtClean="0">
                <a:solidFill>
                  <a:schemeClr val="tx1">
                    <a:lumMod val="20000"/>
                    <a:lumOff val="80000"/>
                  </a:schemeClr>
                </a:solidFill>
                <a:effectLst>
                  <a:glow rad="228600">
                    <a:schemeClr val="bg2">
                      <a:alpha val="40000"/>
                    </a:schemeClr>
                  </a:glow>
                </a:effectLst>
                <a:latin typeface="Arial" pitchFamily="34" charset="0"/>
                <a:cs typeface="Arial" pitchFamily="34" charset="0"/>
              </a:rPr>
              <a:t>пьет</a:t>
            </a:r>
            <a:r>
              <a:rPr lang="uk-UA" sz="3600" dirty="0" smtClean="0">
                <a:solidFill>
                  <a:schemeClr val="tx1">
                    <a:lumMod val="20000"/>
                    <a:lumOff val="80000"/>
                  </a:schemeClr>
                </a:solidFill>
                <a:effectLst>
                  <a:glow rad="228600">
                    <a:schemeClr val="bg2">
                      <a:alpha val="40000"/>
                    </a:schemeClr>
                  </a:glow>
                </a:effectLst>
                <a:latin typeface="Arial" pitchFamily="34" charset="0"/>
                <a:cs typeface="Arial" pitchFamily="34" charset="0"/>
              </a:rPr>
              <a:t> </a:t>
            </a:r>
            <a:r>
              <a:rPr lang="uk-UA" sz="3600" dirty="0" err="1" smtClean="0">
                <a:solidFill>
                  <a:schemeClr val="tx1">
                    <a:lumMod val="20000"/>
                    <a:lumOff val="80000"/>
                  </a:schemeClr>
                </a:solidFill>
                <a:effectLst>
                  <a:glow rad="228600">
                    <a:schemeClr val="bg2">
                      <a:alpha val="40000"/>
                    </a:schemeClr>
                  </a:glow>
                </a:effectLst>
                <a:latin typeface="Arial" pitchFamily="34" charset="0"/>
                <a:cs typeface="Arial" pitchFamily="34" charset="0"/>
              </a:rPr>
              <a:t>царь</a:t>
            </a:r>
            <a:r>
              <a:rPr lang="uk-UA" sz="3600" dirty="0" smtClean="0">
                <a:solidFill>
                  <a:schemeClr val="tx1">
                    <a:lumMod val="20000"/>
                    <a:lumOff val="80000"/>
                  </a:schemeClr>
                </a:solidFill>
                <a:effectLst>
                  <a:glow rad="228600">
                    <a:schemeClr val="bg2">
                      <a:alpha val="40000"/>
                    </a:schemeClr>
                  </a:glow>
                </a:effectLst>
                <a:latin typeface="Arial" pitchFamily="34" charset="0"/>
                <a:cs typeface="Arial" pitchFamily="34" charset="0"/>
              </a:rPr>
              <a:t>.</a:t>
            </a:r>
            <a:endParaRPr lang="ru-RU" sz="3600" dirty="0" smtClean="0">
              <a:solidFill>
                <a:schemeClr val="tx1">
                  <a:lumMod val="20000"/>
                  <a:lumOff val="80000"/>
                </a:schemeClr>
              </a:solidFill>
              <a:effectLst>
                <a:glow rad="228600">
                  <a:schemeClr val="bg2">
                    <a:alpha val="40000"/>
                  </a:schemeClr>
                </a:glow>
              </a:effectLst>
              <a:latin typeface="Arial" pitchFamily="34" charset="0"/>
              <a:cs typeface="Arial" pitchFamily="34" charset="0"/>
            </a:endParaRPr>
          </a:p>
        </p:txBody>
      </p:sp>
      <p:pic>
        <p:nvPicPr>
          <p:cNvPr id="2050" name="Picture 2" descr="C:\000\DANIEL\DANIEL~5\DANIEL~2.JPG"/>
          <p:cNvPicPr>
            <a:picLocks noChangeAspect="1" noChangeArrowheads="1"/>
          </p:cNvPicPr>
          <p:nvPr/>
        </p:nvPicPr>
        <p:blipFill>
          <a:blip r:embed="rId3" cstate="print">
            <a:lum bright="10000" contrast="20000"/>
          </a:blip>
          <a:srcRect/>
          <a:stretch>
            <a:fillRect/>
          </a:stretch>
        </p:blipFill>
        <p:spPr bwMode="auto">
          <a:xfrm>
            <a:off x="3077180" y="3789040"/>
            <a:ext cx="3295020" cy="2471266"/>
          </a:xfrm>
          <a:prstGeom prst="round2DiagRect">
            <a:avLst>
              <a:gd name="adj1" fmla="val 16667"/>
              <a:gd name="adj2" fmla="val 0"/>
            </a:avLst>
          </a:prstGeom>
          <a:ln w="57150" cap="sq">
            <a:solidFill>
              <a:schemeClr val="tx2"/>
            </a:solidFill>
            <a:miter lim="800000"/>
          </a:ln>
          <a:effectLst>
            <a:outerShdw blurRad="254000" algn="tl" rotWithShape="0">
              <a:srgbClr val="000000">
                <a:alpha val="43000"/>
              </a:srgbClr>
            </a:outerShdw>
            <a:reflection blurRad="6350" stA="50000" endA="275" endPos="40000" dist="101600" dir="5400000" sy="-100000" algn="bl" rotWithShape="0"/>
          </a:effectLst>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050"/>
                                        </p:tgtEl>
                                        <p:attrNameLst>
                                          <p:attrName>style.visibility</p:attrName>
                                        </p:attrNameLst>
                                      </p:cBhvr>
                                      <p:to>
                                        <p:strVal val="visible"/>
                                      </p:to>
                                    </p:set>
                                    <p:animEffect transition="in" filter="fade">
                                      <p:cBhvr>
                                        <p:cTn id="11" dur="2000"/>
                                        <p:tgtEl>
                                          <p:spTgt spid="2050"/>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Заголовок 6"/>
          <p:cNvSpPr txBox="1">
            <a:spLocks/>
          </p:cNvSpPr>
          <p:nvPr/>
        </p:nvSpPr>
        <p:spPr bwMode="auto">
          <a:xfrm>
            <a:off x="0" y="658654"/>
            <a:ext cx="9144000" cy="708526"/>
          </a:xfrm>
          <a:prstGeom prst="rect">
            <a:avLst/>
          </a:prstGeom>
          <a:noFill/>
          <a:ln w="12700" cap="sq">
            <a:noFill/>
            <a:miter lim="800000"/>
            <a:headEnd type="none" w="sm" len="sm"/>
            <a:tailEnd type="none" w="sm" len="sm"/>
          </a:ln>
        </p:spPr>
        <p:txBody>
          <a:bodyPr vert="horz" wrap="square" lIns="92075" tIns="46037" rIns="92075" bIns="46037" numCol="1" rtlCol="0" anchor="ctr" anchorCtr="0" compatLnSpc="1">
            <a:prstTxWarp prst="textNoShape">
              <a:avLst/>
            </a:prstTxWarp>
            <a:spAutoFit/>
            <a:scene3d>
              <a:camera prst="orthographicFront"/>
              <a:lightRig rig="glow" dir="tl">
                <a:rot lat="0" lon="0" rev="5400000"/>
              </a:lightRig>
            </a:scene3d>
            <a:sp3d contourW="12700">
              <a:bevelT w="25400" h="25400"/>
              <a:contourClr>
                <a:schemeClr val="accent6">
                  <a:shade val="73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4000" b="1" i="0" u="none" strike="noStrike" kern="0" cap="none" spc="0" normalizeH="0" baseline="0" noProof="0" dirty="0" smtClean="0">
                <a:ln w="7620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glow rad="101600">
                    <a:srgbClr val="3E0000"/>
                  </a:glow>
                  <a:outerShdw blurRad="80000" dist="40000" dir="5040000" algn="tl">
                    <a:srgbClr val="000000">
                      <a:alpha val="30000"/>
                    </a:srgbClr>
                  </a:outerShdw>
                </a:effectLst>
                <a:uLnTx/>
                <a:uFillTx/>
                <a:latin typeface="Albertus Extra Bold" pitchFamily="34" charset="0"/>
                <a:ea typeface="+mj-ea"/>
                <a:cs typeface="+mj-cs"/>
              </a:rPr>
              <a:t>СЕКРЕТ СИЛЫ ДАНИИЛА</a:t>
            </a:r>
            <a:endParaRPr kumimoji="0" lang="ru-RU" sz="4000" b="1" i="0" u="none" strike="noStrike" kern="0" cap="none" spc="0" normalizeH="0" baseline="0" noProof="0" dirty="0">
              <a:ln w="7620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glow rad="101600">
                  <a:srgbClr val="3E0000"/>
                </a:glow>
                <a:outerShdw blurRad="80000" dist="40000" dir="5040000" algn="tl">
                  <a:srgbClr val="000000">
                    <a:alpha val="30000"/>
                  </a:srgbClr>
                </a:outerShdw>
              </a:effectLst>
              <a:uLnTx/>
              <a:uFillTx/>
              <a:latin typeface="Albertus Extra Bold" pitchFamily="34" charset="0"/>
              <a:ea typeface="+mj-ea"/>
              <a:cs typeface="+mj-cs"/>
            </a:endParaRPr>
          </a:p>
        </p:txBody>
      </p:sp>
      <p:sp>
        <p:nvSpPr>
          <p:cNvPr id="12" name="Прямоугольник 11"/>
          <p:cNvSpPr/>
          <p:nvPr/>
        </p:nvSpPr>
        <p:spPr>
          <a:xfrm>
            <a:off x="1142976" y="1571612"/>
            <a:ext cx="6929486" cy="71438"/>
          </a:xfrm>
          <a:prstGeom prst="rect">
            <a:avLst/>
          </a:prstGeom>
          <a:gradFill flip="none" rotWithShape="1">
            <a:gsLst>
              <a:gs pos="0">
                <a:srgbClr val="825600"/>
              </a:gs>
              <a:gs pos="13000">
                <a:srgbClr val="FFA800">
                  <a:alpha val="48000"/>
                </a:srgbClr>
              </a:gs>
              <a:gs pos="28000">
                <a:srgbClr val="825600"/>
              </a:gs>
              <a:gs pos="42999">
                <a:srgbClr val="FFA800"/>
              </a:gs>
              <a:gs pos="58000">
                <a:srgbClr val="825600"/>
              </a:gs>
              <a:gs pos="72000">
                <a:srgbClr val="FFA800"/>
              </a:gs>
              <a:gs pos="87000">
                <a:srgbClr val="825600"/>
              </a:gs>
              <a:gs pos="100000">
                <a:srgbClr val="FFA800"/>
              </a:gs>
            </a:gsLst>
            <a:path path="circle">
              <a:fillToRect r="100000" b="100000"/>
            </a:path>
            <a:tileRect l="-100000" t="-100000"/>
          </a:gradFill>
          <a:ln w="28575">
            <a:solidFill>
              <a:srgbClr val="C864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dirty="0"/>
          </a:p>
        </p:txBody>
      </p:sp>
      <p:sp>
        <p:nvSpPr>
          <p:cNvPr id="5" name="Прямоугольник 4"/>
          <p:cNvSpPr/>
          <p:nvPr/>
        </p:nvSpPr>
        <p:spPr>
          <a:xfrm>
            <a:off x="1142976" y="1785926"/>
            <a:ext cx="7572428" cy="5032147"/>
          </a:xfrm>
          <a:prstGeom prst="rect">
            <a:avLst/>
          </a:prstGeom>
        </p:spPr>
        <p:txBody>
          <a:bodyPr wrap="square">
            <a:spAutoFit/>
          </a:bodyPr>
          <a:lstStyle/>
          <a:p>
            <a:pPr algn="just">
              <a:spcAft>
                <a:spcPts val="600"/>
              </a:spcAft>
            </a:pPr>
            <a:r>
              <a:rPr lang="uk-UA" sz="3600" dirty="0" smtClean="0">
                <a:solidFill>
                  <a:schemeClr val="tx1">
                    <a:lumMod val="20000"/>
                    <a:lumOff val="80000"/>
                  </a:schemeClr>
                </a:solidFill>
                <a:effectLst>
                  <a:glow rad="228600">
                    <a:schemeClr val="bg2">
                      <a:alpha val="40000"/>
                    </a:schemeClr>
                  </a:glow>
                </a:effectLst>
                <a:latin typeface="Arial" pitchFamily="34" charset="0"/>
                <a:cs typeface="Arial" pitchFamily="34" charset="0"/>
              </a:rPr>
              <a:t>    </a:t>
            </a:r>
            <a:r>
              <a:rPr lang="uk-UA" sz="3600" dirty="0" err="1" smtClean="0">
                <a:solidFill>
                  <a:schemeClr val="tx1">
                    <a:lumMod val="20000"/>
                    <a:lumOff val="80000"/>
                  </a:schemeClr>
                </a:solidFill>
                <a:effectLst>
                  <a:glow rad="228600">
                    <a:schemeClr val="bg2">
                      <a:alpha val="40000"/>
                    </a:schemeClr>
                  </a:glow>
                </a:effectLst>
                <a:latin typeface="Arial" pitchFamily="34" charset="0"/>
                <a:cs typeface="Arial" pitchFamily="34" charset="0"/>
              </a:rPr>
              <a:t>Даниил</a:t>
            </a:r>
            <a:r>
              <a:rPr lang="uk-UA" sz="3600" dirty="0" smtClean="0">
                <a:solidFill>
                  <a:schemeClr val="tx1">
                    <a:lumMod val="20000"/>
                    <a:lumOff val="80000"/>
                  </a:schemeClr>
                </a:solidFill>
                <a:effectLst>
                  <a:glow rad="228600">
                    <a:schemeClr val="bg2">
                      <a:alpha val="40000"/>
                    </a:schemeClr>
                  </a:glow>
                </a:effectLst>
                <a:latin typeface="Arial" pitchFamily="34" charset="0"/>
                <a:cs typeface="Arial" pitchFamily="34" charset="0"/>
              </a:rPr>
              <a:t>, </a:t>
            </a:r>
            <a:r>
              <a:rPr lang="uk-UA" sz="3600" dirty="0" err="1" smtClean="0">
                <a:solidFill>
                  <a:schemeClr val="tx1">
                    <a:lumMod val="20000"/>
                    <a:lumOff val="80000"/>
                  </a:schemeClr>
                </a:solidFill>
                <a:effectLst>
                  <a:glow rad="228600">
                    <a:schemeClr val="bg2">
                      <a:alpha val="40000"/>
                    </a:schemeClr>
                  </a:glow>
                </a:effectLst>
                <a:latin typeface="Arial" pitchFamily="34" charset="0"/>
                <a:cs typeface="Arial" pitchFamily="34" charset="0"/>
              </a:rPr>
              <a:t>обладавший</a:t>
            </a:r>
            <a:r>
              <a:rPr lang="uk-UA" sz="3600" dirty="0" smtClean="0">
                <a:solidFill>
                  <a:schemeClr val="tx1">
                    <a:lumMod val="20000"/>
                    <a:lumOff val="80000"/>
                  </a:schemeClr>
                </a:solidFill>
                <a:effectLst>
                  <a:glow rad="228600">
                    <a:schemeClr val="bg2">
                      <a:alpha val="40000"/>
                    </a:schemeClr>
                  </a:glow>
                </a:effectLst>
                <a:latin typeface="Arial" pitchFamily="34" charset="0"/>
                <a:cs typeface="Arial" pitchFamily="34" charset="0"/>
              </a:rPr>
              <a:t> </a:t>
            </a:r>
            <a:r>
              <a:rPr lang="uk-UA" sz="3600" dirty="0" err="1" smtClean="0">
                <a:solidFill>
                  <a:schemeClr val="tx1">
                    <a:lumMod val="20000"/>
                    <a:lumOff val="80000"/>
                  </a:schemeClr>
                </a:solidFill>
                <a:effectLst>
                  <a:glow rad="228600">
                    <a:schemeClr val="bg2">
                      <a:alpha val="40000"/>
                    </a:schemeClr>
                  </a:glow>
                </a:effectLst>
                <a:latin typeface="Arial" pitchFamily="34" charset="0"/>
                <a:cs typeface="Arial" pitchFamily="34" charset="0"/>
              </a:rPr>
              <a:t>ясностью</a:t>
            </a:r>
            <a:r>
              <a:rPr lang="uk-UA" sz="3600" dirty="0" smtClean="0">
                <a:solidFill>
                  <a:schemeClr val="tx1">
                    <a:lumMod val="20000"/>
                    <a:lumOff val="80000"/>
                  </a:schemeClr>
                </a:solidFill>
                <a:effectLst>
                  <a:glow rad="228600">
                    <a:schemeClr val="bg2">
                      <a:alpha val="40000"/>
                    </a:schemeClr>
                  </a:glow>
                </a:effectLst>
                <a:latin typeface="Arial" pitchFamily="34" charset="0"/>
                <a:cs typeface="Arial" pitchFamily="34" charset="0"/>
              </a:rPr>
              <a:t> ума, </a:t>
            </a:r>
            <a:r>
              <a:rPr lang="uk-UA" sz="3600" dirty="0" err="1" smtClean="0">
                <a:solidFill>
                  <a:schemeClr val="tx1">
                    <a:lumMod val="20000"/>
                    <a:lumOff val="80000"/>
                  </a:schemeClr>
                </a:solidFill>
                <a:effectLst>
                  <a:glow rad="228600">
                    <a:schemeClr val="bg2">
                      <a:alpha val="40000"/>
                    </a:schemeClr>
                  </a:glow>
                </a:effectLst>
                <a:latin typeface="Arial" pitchFamily="34" charset="0"/>
                <a:cs typeface="Arial" pitchFamily="34" charset="0"/>
              </a:rPr>
              <a:t>целеустремленностью</a:t>
            </a:r>
            <a:r>
              <a:rPr lang="uk-UA" sz="3600" dirty="0" smtClean="0">
                <a:solidFill>
                  <a:schemeClr val="tx1">
                    <a:lumMod val="20000"/>
                    <a:lumOff val="80000"/>
                  </a:schemeClr>
                </a:solidFill>
                <a:effectLst>
                  <a:glow rad="228600">
                    <a:schemeClr val="bg2">
                      <a:alpha val="40000"/>
                    </a:schemeClr>
                  </a:glow>
                </a:effectLst>
                <a:latin typeface="Arial" pitchFamily="34" charset="0"/>
                <a:cs typeface="Arial" pitchFamily="34" charset="0"/>
              </a:rPr>
              <a:t> и </a:t>
            </a:r>
            <a:r>
              <a:rPr lang="uk-UA" sz="3600" dirty="0" err="1" smtClean="0">
                <a:solidFill>
                  <a:schemeClr val="tx1">
                    <a:lumMod val="20000"/>
                    <a:lumOff val="80000"/>
                  </a:schemeClr>
                </a:solidFill>
                <a:effectLst>
                  <a:glow rad="228600">
                    <a:schemeClr val="bg2">
                      <a:alpha val="40000"/>
                    </a:schemeClr>
                  </a:glow>
                </a:effectLst>
                <a:latin typeface="Arial" pitchFamily="34" charset="0"/>
                <a:cs typeface="Arial" pitchFamily="34" charset="0"/>
              </a:rPr>
              <a:t>си-лой</a:t>
            </a:r>
            <a:r>
              <a:rPr lang="uk-UA" sz="3600" dirty="0" smtClean="0">
                <a:solidFill>
                  <a:schemeClr val="tx1">
                    <a:lumMod val="20000"/>
                    <a:lumOff val="80000"/>
                  </a:schemeClr>
                </a:solidFill>
                <a:effectLst>
                  <a:glow rad="228600">
                    <a:schemeClr val="bg2">
                      <a:alpha val="40000"/>
                    </a:schemeClr>
                  </a:glow>
                </a:effectLst>
                <a:latin typeface="Arial" pitchFamily="34" charset="0"/>
                <a:cs typeface="Arial" pitchFamily="34" charset="0"/>
              </a:rPr>
              <a:t> </a:t>
            </a:r>
            <a:r>
              <a:rPr lang="uk-UA" sz="3600" dirty="0" err="1" smtClean="0">
                <a:solidFill>
                  <a:schemeClr val="tx1">
                    <a:lumMod val="20000"/>
                    <a:lumOff val="80000"/>
                  </a:schemeClr>
                </a:solidFill>
                <a:effectLst>
                  <a:glow rad="228600">
                    <a:schemeClr val="bg2">
                      <a:alpha val="40000"/>
                    </a:schemeClr>
                  </a:glow>
                </a:effectLst>
                <a:latin typeface="Arial" pitchFamily="34" charset="0"/>
                <a:cs typeface="Arial" pitchFamily="34" charset="0"/>
              </a:rPr>
              <a:t>интеллекта</a:t>
            </a:r>
            <a:r>
              <a:rPr lang="uk-UA" sz="3600" dirty="0" smtClean="0">
                <a:solidFill>
                  <a:schemeClr val="tx1">
                    <a:lumMod val="20000"/>
                    <a:lumOff val="80000"/>
                  </a:schemeClr>
                </a:solidFill>
                <a:effectLst>
                  <a:glow rad="228600">
                    <a:schemeClr val="bg2">
                      <a:alpha val="40000"/>
                    </a:schemeClr>
                  </a:glow>
                </a:effectLst>
                <a:latin typeface="Arial" pitchFamily="34" charset="0"/>
                <a:cs typeface="Arial" pitchFamily="34" charset="0"/>
              </a:rPr>
              <a:t> в </a:t>
            </a:r>
            <a:r>
              <a:rPr lang="uk-UA" sz="3600" dirty="0" err="1" smtClean="0">
                <a:solidFill>
                  <a:schemeClr val="tx1">
                    <a:lumMod val="20000"/>
                    <a:lumOff val="80000"/>
                  </a:schemeClr>
                </a:solidFill>
                <a:effectLst>
                  <a:glow rad="228600">
                    <a:schemeClr val="bg2">
                      <a:alpha val="40000"/>
                    </a:schemeClr>
                  </a:glow>
                </a:effectLst>
                <a:latin typeface="Arial" pitchFamily="34" charset="0"/>
                <a:cs typeface="Arial" pitchFamily="34" charset="0"/>
              </a:rPr>
              <a:t>овладении</a:t>
            </a:r>
            <a:r>
              <a:rPr lang="uk-UA" sz="3600" dirty="0" smtClean="0">
                <a:solidFill>
                  <a:schemeClr val="tx1">
                    <a:lumMod val="20000"/>
                    <a:lumOff val="80000"/>
                  </a:schemeClr>
                </a:solidFill>
                <a:effectLst>
                  <a:glow rad="228600">
                    <a:schemeClr val="bg2">
                      <a:alpha val="40000"/>
                    </a:schemeClr>
                  </a:glow>
                </a:effectLst>
                <a:latin typeface="Arial" pitchFamily="34" charset="0"/>
                <a:cs typeface="Arial" pitchFamily="34" charset="0"/>
              </a:rPr>
              <a:t> </a:t>
            </a:r>
            <a:r>
              <a:rPr lang="uk-UA" sz="3600" dirty="0" err="1" smtClean="0">
                <a:solidFill>
                  <a:schemeClr val="tx1">
                    <a:lumMod val="20000"/>
                    <a:lumOff val="80000"/>
                  </a:schemeClr>
                </a:solidFill>
                <a:effectLst>
                  <a:glow rad="228600">
                    <a:schemeClr val="bg2">
                      <a:alpha val="40000"/>
                    </a:schemeClr>
                  </a:glow>
                </a:effectLst>
                <a:latin typeface="Arial" pitchFamily="34" charset="0"/>
                <a:cs typeface="Arial" pitchFamily="34" charset="0"/>
              </a:rPr>
              <a:t>знаниями</a:t>
            </a:r>
            <a:r>
              <a:rPr lang="uk-UA" sz="3600" dirty="0" smtClean="0">
                <a:solidFill>
                  <a:schemeClr val="tx1">
                    <a:lumMod val="20000"/>
                    <a:lumOff val="80000"/>
                  </a:schemeClr>
                </a:solidFill>
                <a:effectLst>
                  <a:glow rad="228600">
                    <a:schemeClr val="bg2">
                      <a:alpha val="40000"/>
                    </a:schemeClr>
                  </a:glow>
                </a:effectLst>
                <a:latin typeface="Arial" pitchFamily="34" charset="0"/>
                <a:cs typeface="Arial" pitchFamily="34" charset="0"/>
              </a:rPr>
              <a:t>, достиг </a:t>
            </a:r>
            <a:r>
              <a:rPr lang="uk-UA" sz="3600" dirty="0" err="1" smtClean="0">
                <a:solidFill>
                  <a:schemeClr val="tx1">
                    <a:lumMod val="20000"/>
                    <a:lumOff val="80000"/>
                  </a:schemeClr>
                </a:solidFill>
                <a:effectLst>
                  <a:glow rad="228600">
                    <a:schemeClr val="bg2">
                      <a:alpha val="40000"/>
                    </a:schemeClr>
                  </a:glow>
                </a:effectLst>
                <a:latin typeface="Arial" pitchFamily="34" charset="0"/>
                <a:cs typeface="Arial" pitchFamily="34" charset="0"/>
              </a:rPr>
              <a:t>этого</a:t>
            </a:r>
            <a:r>
              <a:rPr lang="uk-UA" sz="3600" dirty="0" smtClean="0">
                <a:solidFill>
                  <a:schemeClr val="tx1">
                    <a:lumMod val="20000"/>
                    <a:lumOff val="80000"/>
                  </a:schemeClr>
                </a:solidFill>
                <a:effectLst>
                  <a:glow rad="228600">
                    <a:schemeClr val="bg2">
                      <a:alpha val="40000"/>
                    </a:schemeClr>
                  </a:glow>
                </a:effectLst>
                <a:latin typeface="Arial" pitchFamily="34" charset="0"/>
                <a:cs typeface="Arial" pitchFamily="34" charset="0"/>
              </a:rPr>
              <a:t> в </a:t>
            </a:r>
            <a:r>
              <a:rPr lang="uk-UA" sz="3600" dirty="0" err="1" smtClean="0">
                <a:solidFill>
                  <a:schemeClr val="tx1">
                    <a:lumMod val="20000"/>
                    <a:lumOff val="80000"/>
                  </a:schemeClr>
                </a:solidFill>
                <a:effectLst>
                  <a:glow rad="228600">
                    <a:schemeClr val="bg2">
                      <a:alpha val="40000"/>
                    </a:schemeClr>
                  </a:glow>
                </a:effectLst>
                <a:latin typeface="Arial" pitchFamily="34" charset="0"/>
                <a:cs typeface="Arial" pitchFamily="34" charset="0"/>
              </a:rPr>
              <a:t>значи-тельной</a:t>
            </a:r>
            <a:r>
              <a:rPr lang="uk-UA" sz="3600" dirty="0" smtClean="0">
                <a:solidFill>
                  <a:schemeClr val="tx1">
                    <a:lumMod val="20000"/>
                    <a:lumOff val="80000"/>
                  </a:schemeClr>
                </a:solidFill>
                <a:effectLst>
                  <a:glow rad="228600">
                    <a:schemeClr val="bg2">
                      <a:alpha val="40000"/>
                    </a:schemeClr>
                  </a:glow>
                </a:effectLst>
                <a:latin typeface="Arial" pitchFamily="34" charset="0"/>
                <a:cs typeface="Arial" pitchFamily="34" charset="0"/>
              </a:rPr>
              <a:t> </a:t>
            </a:r>
            <a:r>
              <a:rPr lang="uk-UA" sz="3600" dirty="0" err="1" smtClean="0">
                <a:solidFill>
                  <a:schemeClr val="tx1">
                    <a:lumMod val="20000"/>
                    <a:lumOff val="80000"/>
                  </a:schemeClr>
                </a:solidFill>
                <a:effectLst>
                  <a:glow rad="228600">
                    <a:schemeClr val="bg2">
                      <a:alpha val="40000"/>
                    </a:schemeClr>
                  </a:glow>
                </a:effectLst>
                <a:latin typeface="Arial" pitchFamily="34" charset="0"/>
                <a:cs typeface="Arial" pitchFamily="34" charset="0"/>
              </a:rPr>
              <a:t>степени</a:t>
            </a:r>
            <a:r>
              <a:rPr lang="uk-UA" sz="3600" dirty="0" smtClean="0">
                <a:solidFill>
                  <a:schemeClr val="tx1">
                    <a:lumMod val="20000"/>
                    <a:lumOff val="80000"/>
                  </a:schemeClr>
                </a:solidFill>
                <a:effectLst>
                  <a:glow rad="228600">
                    <a:schemeClr val="bg2">
                      <a:alpha val="40000"/>
                    </a:schemeClr>
                  </a:glow>
                </a:effectLst>
                <a:latin typeface="Arial" pitchFamily="34" charset="0"/>
                <a:cs typeface="Arial" pitchFamily="34" charset="0"/>
              </a:rPr>
              <a:t> </a:t>
            </a:r>
            <a:r>
              <a:rPr lang="uk-UA" sz="3600" dirty="0" err="1" smtClean="0">
                <a:solidFill>
                  <a:schemeClr val="tx1">
                    <a:lumMod val="20000"/>
                    <a:lumOff val="80000"/>
                  </a:schemeClr>
                </a:solidFill>
                <a:effectLst>
                  <a:glow rad="228600">
                    <a:schemeClr val="bg2">
                      <a:alpha val="40000"/>
                    </a:schemeClr>
                  </a:glow>
                </a:effectLst>
                <a:latin typeface="Arial" pitchFamily="34" charset="0"/>
                <a:cs typeface="Arial" pitchFamily="34" charset="0"/>
              </a:rPr>
              <a:t>благодаря</a:t>
            </a:r>
            <a:r>
              <a:rPr lang="uk-UA" sz="3600" dirty="0" smtClean="0">
                <a:solidFill>
                  <a:schemeClr val="tx1">
                    <a:lumMod val="20000"/>
                    <a:lumOff val="80000"/>
                  </a:schemeClr>
                </a:solidFill>
                <a:effectLst>
                  <a:glow rad="228600">
                    <a:schemeClr val="bg2">
                      <a:alpha val="40000"/>
                    </a:schemeClr>
                  </a:glow>
                </a:effectLst>
                <a:latin typeface="Arial" pitchFamily="34" charset="0"/>
                <a:cs typeface="Arial" pitchFamily="34" charset="0"/>
              </a:rPr>
              <a:t> </a:t>
            </a:r>
            <a:r>
              <a:rPr lang="uk-UA" sz="3600" dirty="0" err="1" smtClean="0">
                <a:solidFill>
                  <a:schemeClr val="tx1">
                    <a:lumMod val="20000"/>
                    <a:lumOff val="80000"/>
                  </a:schemeClr>
                </a:solidFill>
                <a:effectLst>
                  <a:glow rad="228600">
                    <a:schemeClr val="bg2">
                      <a:alpha val="40000"/>
                    </a:schemeClr>
                  </a:glow>
                </a:effectLst>
                <a:latin typeface="Arial" pitchFamily="34" charset="0"/>
                <a:cs typeface="Arial" pitchFamily="34" charset="0"/>
              </a:rPr>
              <a:t>неза-тейливой</a:t>
            </a:r>
            <a:r>
              <a:rPr lang="uk-UA" sz="3600" dirty="0" smtClean="0">
                <a:solidFill>
                  <a:schemeClr val="tx1">
                    <a:lumMod val="20000"/>
                    <a:lumOff val="80000"/>
                  </a:schemeClr>
                </a:solidFill>
                <a:effectLst>
                  <a:glow rad="228600">
                    <a:schemeClr val="bg2">
                      <a:alpha val="40000"/>
                    </a:schemeClr>
                  </a:glow>
                </a:effectLst>
                <a:latin typeface="Arial" pitchFamily="34" charset="0"/>
                <a:cs typeface="Arial" pitchFamily="34" charset="0"/>
              </a:rPr>
              <a:t> </a:t>
            </a:r>
            <a:r>
              <a:rPr lang="uk-UA" sz="3600" dirty="0" err="1" smtClean="0">
                <a:solidFill>
                  <a:schemeClr val="tx1">
                    <a:lumMod val="20000"/>
                    <a:lumOff val="80000"/>
                  </a:schemeClr>
                </a:solidFill>
                <a:effectLst>
                  <a:glow rad="228600">
                    <a:schemeClr val="bg2">
                      <a:alpha val="40000"/>
                    </a:schemeClr>
                  </a:glow>
                </a:effectLst>
                <a:latin typeface="Arial" pitchFamily="34" charset="0"/>
                <a:cs typeface="Arial" pitchFamily="34" charset="0"/>
              </a:rPr>
              <a:t>пище</a:t>
            </a:r>
            <a:r>
              <a:rPr lang="uk-UA" sz="3600" dirty="0" smtClean="0">
                <a:solidFill>
                  <a:schemeClr val="tx1">
                    <a:lumMod val="20000"/>
                    <a:lumOff val="80000"/>
                  </a:schemeClr>
                </a:solidFill>
                <a:effectLst>
                  <a:glow rad="228600">
                    <a:schemeClr val="bg2">
                      <a:alpha val="40000"/>
                    </a:schemeClr>
                  </a:glow>
                </a:effectLst>
                <a:latin typeface="Arial" pitchFamily="34" charset="0"/>
                <a:cs typeface="Arial" pitchFamily="34" charset="0"/>
              </a:rPr>
              <a:t>, </a:t>
            </a:r>
            <a:r>
              <a:rPr lang="uk-UA" sz="3600" dirty="0" err="1" smtClean="0">
                <a:solidFill>
                  <a:schemeClr val="tx1">
                    <a:lumMod val="20000"/>
                    <a:lumOff val="80000"/>
                  </a:schemeClr>
                </a:solidFill>
                <a:effectLst>
                  <a:glow rad="228600">
                    <a:schemeClr val="bg2">
                      <a:alpha val="40000"/>
                    </a:schemeClr>
                  </a:glow>
                </a:effectLst>
                <a:latin typeface="Arial" pitchFamily="34" charset="0"/>
                <a:cs typeface="Arial" pitchFamily="34" charset="0"/>
              </a:rPr>
              <a:t>которая</a:t>
            </a:r>
            <a:r>
              <a:rPr lang="uk-UA" sz="3600" dirty="0" smtClean="0">
                <a:solidFill>
                  <a:schemeClr val="tx1">
                    <a:lumMod val="20000"/>
                    <a:lumOff val="80000"/>
                  </a:schemeClr>
                </a:solidFill>
                <a:effectLst>
                  <a:glow rad="228600">
                    <a:schemeClr val="bg2">
                      <a:alpha val="40000"/>
                    </a:schemeClr>
                  </a:glow>
                </a:effectLst>
                <a:latin typeface="Arial" pitchFamily="34" charset="0"/>
                <a:cs typeface="Arial" pitchFamily="34" charset="0"/>
              </a:rPr>
              <a:t> </a:t>
            </a:r>
            <a:r>
              <a:rPr lang="uk-UA" sz="3600" dirty="0" err="1" smtClean="0">
                <a:solidFill>
                  <a:schemeClr val="tx1">
                    <a:lumMod val="20000"/>
                    <a:lumOff val="80000"/>
                  </a:schemeClr>
                </a:solidFill>
                <a:effectLst>
                  <a:glow rad="228600">
                    <a:schemeClr val="bg2">
                      <a:alpha val="40000"/>
                    </a:schemeClr>
                  </a:glow>
                </a:effectLst>
                <a:latin typeface="Arial" pitchFamily="34" charset="0"/>
                <a:cs typeface="Arial" pitchFamily="34" charset="0"/>
              </a:rPr>
              <a:t>пол-ностью</a:t>
            </a:r>
            <a:r>
              <a:rPr lang="uk-UA" sz="3600" dirty="0" smtClean="0">
                <a:solidFill>
                  <a:schemeClr val="tx1">
                    <a:lumMod val="20000"/>
                    <a:lumOff val="80000"/>
                  </a:schemeClr>
                </a:solidFill>
                <a:effectLst>
                  <a:glow rad="228600">
                    <a:schemeClr val="bg2">
                      <a:alpha val="40000"/>
                    </a:schemeClr>
                  </a:glow>
                </a:effectLst>
                <a:latin typeface="Arial" pitchFamily="34" charset="0"/>
                <a:cs typeface="Arial" pitchFamily="34" charset="0"/>
              </a:rPr>
              <a:t> </a:t>
            </a:r>
            <a:r>
              <a:rPr lang="uk-UA" sz="3600" dirty="0" err="1" smtClean="0">
                <a:solidFill>
                  <a:schemeClr val="tx1">
                    <a:lumMod val="20000"/>
                    <a:lumOff val="80000"/>
                  </a:schemeClr>
                </a:solidFill>
                <a:effectLst>
                  <a:glow rad="228600">
                    <a:schemeClr val="bg2">
                      <a:alpha val="40000"/>
                    </a:schemeClr>
                  </a:glow>
                </a:effectLst>
                <a:latin typeface="Arial" pitchFamily="34" charset="0"/>
                <a:cs typeface="Arial" pitchFamily="34" charset="0"/>
              </a:rPr>
              <a:t>соответствовала</a:t>
            </a:r>
            <a:r>
              <a:rPr lang="uk-UA" sz="3600" dirty="0" smtClean="0">
                <a:solidFill>
                  <a:schemeClr val="tx1">
                    <a:lumMod val="20000"/>
                    <a:lumOff val="80000"/>
                  </a:schemeClr>
                </a:solidFill>
                <a:effectLst>
                  <a:glow rad="228600">
                    <a:schemeClr val="bg2">
                      <a:alpha val="40000"/>
                    </a:schemeClr>
                  </a:glow>
                </a:effectLst>
                <a:latin typeface="Arial" pitchFamily="34" charset="0"/>
                <a:cs typeface="Arial" pitchFamily="34" charset="0"/>
              </a:rPr>
              <a:t> </a:t>
            </a:r>
            <a:r>
              <a:rPr lang="uk-UA" sz="3600" dirty="0" err="1" smtClean="0">
                <a:solidFill>
                  <a:schemeClr val="tx1">
                    <a:lumMod val="20000"/>
                    <a:lumOff val="80000"/>
                  </a:schemeClr>
                </a:solidFill>
                <a:effectLst>
                  <a:glow rad="228600">
                    <a:schemeClr val="bg2">
                      <a:alpha val="40000"/>
                    </a:schemeClr>
                  </a:glow>
                </a:effectLst>
                <a:latin typeface="Arial" pitchFamily="34" charset="0"/>
                <a:cs typeface="Arial" pitchFamily="34" charset="0"/>
              </a:rPr>
              <a:t>его</a:t>
            </a:r>
            <a:r>
              <a:rPr lang="uk-UA" sz="3600" dirty="0" smtClean="0">
                <a:solidFill>
                  <a:schemeClr val="tx1">
                    <a:lumMod val="20000"/>
                    <a:lumOff val="80000"/>
                  </a:schemeClr>
                </a:solidFill>
                <a:effectLst>
                  <a:glow rad="228600">
                    <a:schemeClr val="bg2">
                      <a:alpha val="40000"/>
                    </a:schemeClr>
                  </a:glow>
                </a:effectLst>
                <a:latin typeface="Arial" pitchFamily="34" charset="0"/>
                <a:cs typeface="Arial" pitchFamily="34" charset="0"/>
              </a:rPr>
              <a:t> </a:t>
            </a:r>
            <a:r>
              <a:rPr lang="uk-UA" sz="3600" dirty="0" err="1" smtClean="0">
                <a:solidFill>
                  <a:schemeClr val="tx1">
                    <a:lumMod val="20000"/>
                    <a:lumOff val="80000"/>
                  </a:schemeClr>
                </a:solidFill>
                <a:effectLst>
                  <a:glow rad="228600">
                    <a:schemeClr val="bg2">
                      <a:alpha val="40000"/>
                    </a:schemeClr>
                  </a:glow>
                </a:effectLst>
                <a:latin typeface="Arial" pitchFamily="34" charset="0"/>
                <a:cs typeface="Arial" pitchFamily="34" charset="0"/>
              </a:rPr>
              <a:t>жизни</a:t>
            </a:r>
            <a:r>
              <a:rPr lang="uk-UA" sz="3600" dirty="0" smtClean="0">
                <a:solidFill>
                  <a:schemeClr val="tx1">
                    <a:lumMod val="20000"/>
                    <a:lumOff val="80000"/>
                  </a:schemeClr>
                </a:solidFill>
                <a:effectLst>
                  <a:glow rad="228600">
                    <a:schemeClr val="bg2">
                      <a:alpha val="40000"/>
                    </a:schemeClr>
                  </a:glow>
                </a:effectLst>
                <a:latin typeface="Arial" pitchFamily="34" charset="0"/>
                <a:cs typeface="Arial" pitchFamily="34" charset="0"/>
              </a:rPr>
              <a:t>, </a:t>
            </a:r>
            <a:r>
              <a:rPr lang="uk-UA" sz="3600" dirty="0" err="1" smtClean="0">
                <a:solidFill>
                  <a:schemeClr val="tx1">
                    <a:lumMod val="20000"/>
                    <a:lumOff val="80000"/>
                  </a:schemeClr>
                </a:solidFill>
                <a:effectLst>
                  <a:glow rad="228600">
                    <a:schemeClr val="bg2">
                      <a:alpha val="40000"/>
                    </a:schemeClr>
                  </a:glow>
                </a:effectLst>
                <a:latin typeface="Arial" pitchFamily="34" charset="0"/>
                <a:cs typeface="Arial" pitchFamily="34" charset="0"/>
              </a:rPr>
              <a:t>исполненной</a:t>
            </a:r>
            <a:r>
              <a:rPr lang="uk-UA" sz="3600" dirty="0" smtClean="0">
                <a:solidFill>
                  <a:schemeClr val="tx1">
                    <a:lumMod val="20000"/>
                    <a:lumOff val="80000"/>
                  </a:schemeClr>
                </a:solidFill>
                <a:effectLst>
                  <a:glow rad="228600">
                    <a:schemeClr val="bg2">
                      <a:alpha val="40000"/>
                    </a:schemeClr>
                  </a:glow>
                </a:effectLst>
                <a:latin typeface="Arial" pitchFamily="34" charset="0"/>
                <a:cs typeface="Arial" pitchFamily="34" charset="0"/>
              </a:rPr>
              <a:t> </a:t>
            </a:r>
            <a:r>
              <a:rPr lang="uk-UA" sz="3600" dirty="0" err="1" smtClean="0">
                <a:solidFill>
                  <a:schemeClr val="tx1">
                    <a:lumMod val="20000"/>
                    <a:lumOff val="80000"/>
                  </a:schemeClr>
                </a:solidFill>
                <a:effectLst>
                  <a:glow rad="228600">
                    <a:schemeClr val="bg2">
                      <a:alpha val="40000"/>
                    </a:schemeClr>
                  </a:glow>
                </a:effectLst>
                <a:latin typeface="Arial" pitchFamily="34" charset="0"/>
                <a:cs typeface="Arial" pitchFamily="34" charset="0"/>
              </a:rPr>
              <a:t>молитвы</a:t>
            </a:r>
            <a:r>
              <a:rPr lang="uk-UA" sz="3600" dirty="0" smtClean="0">
                <a:solidFill>
                  <a:schemeClr val="tx1">
                    <a:lumMod val="20000"/>
                    <a:lumOff val="80000"/>
                  </a:schemeClr>
                </a:solidFill>
                <a:effectLst>
                  <a:glow rad="228600">
                    <a:schemeClr val="bg2">
                      <a:alpha val="40000"/>
                    </a:schemeClr>
                  </a:glow>
                </a:effectLst>
                <a:latin typeface="Arial" pitchFamily="34" charset="0"/>
                <a:cs typeface="Arial" pitchFamily="34" charset="0"/>
              </a:rPr>
              <a:t>. </a:t>
            </a:r>
          </a:p>
          <a:p>
            <a:pPr algn="r">
              <a:spcAft>
                <a:spcPts val="600"/>
              </a:spcAft>
            </a:pPr>
            <a:r>
              <a:rPr lang="uk-UA" sz="2800" dirty="0" err="1" smtClean="0">
                <a:effectLst>
                  <a:glow rad="228600">
                    <a:schemeClr val="bg2">
                      <a:alpha val="40000"/>
                    </a:schemeClr>
                  </a:glow>
                </a:effectLst>
                <a:latin typeface="Arial" pitchFamily="34" charset="0"/>
                <a:cs typeface="Arial" pitchFamily="34" charset="0"/>
              </a:rPr>
              <a:t>Основы</a:t>
            </a:r>
            <a:r>
              <a:rPr lang="uk-UA" sz="2800" dirty="0" smtClean="0">
                <a:effectLst>
                  <a:glow rad="228600">
                    <a:schemeClr val="bg2">
                      <a:alpha val="40000"/>
                    </a:schemeClr>
                  </a:glow>
                </a:effectLst>
                <a:latin typeface="Arial" pitchFamily="34" charset="0"/>
                <a:cs typeface="Arial" pitchFamily="34" charset="0"/>
              </a:rPr>
              <a:t> здорового </a:t>
            </a:r>
            <a:r>
              <a:rPr lang="uk-UA" sz="2800" dirty="0" err="1" smtClean="0">
                <a:effectLst>
                  <a:glow rad="228600">
                    <a:schemeClr val="bg2">
                      <a:alpha val="40000"/>
                    </a:schemeClr>
                  </a:glow>
                </a:effectLst>
                <a:latin typeface="Arial" pitchFamily="34" charset="0"/>
                <a:cs typeface="Arial" pitchFamily="34" charset="0"/>
              </a:rPr>
              <a:t>питания</a:t>
            </a:r>
            <a:r>
              <a:rPr lang="uk-UA" sz="2800" dirty="0" smtClean="0">
                <a:effectLst>
                  <a:glow rad="228600">
                    <a:schemeClr val="bg2">
                      <a:alpha val="40000"/>
                    </a:schemeClr>
                  </a:glow>
                </a:effectLst>
                <a:latin typeface="Arial" pitchFamily="34" charset="0"/>
                <a:cs typeface="Arial" pitchFamily="34" charset="0"/>
              </a:rPr>
              <a:t>, § 117</a:t>
            </a:r>
            <a:endParaRPr lang="ru-RU" sz="2800" dirty="0" smtClean="0">
              <a:effectLst>
                <a:glow rad="228600">
                  <a:schemeClr val="bg2">
                    <a:alpha val="40000"/>
                  </a:schemeClr>
                </a:glow>
              </a:effectLst>
              <a:latin typeface="Arial" pitchFamily="34" charset="0"/>
              <a:cs typeface="Arial" pitchFamily="34" charset="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Заголовок 6"/>
          <p:cNvSpPr txBox="1">
            <a:spLocks/>
          </p:cNvSpPr>
          <p:nvPr/>
        </p:nvSpPr>
        <p:spPr bwMode="auto">
          <a:xfrm>
            <a:off x="0" y="766376"/>
            <a:ext cx="9144000" cy="677749"/>
          </a:xfrm>
          <a:prstGeom prst="rect">
            <a:avLst/>
          </a:prstGeom>
          <a:noFill/>
          <a:ln w="12700" cap="sq">
            <a:noFill/>
            <a:miter lim="800000"/>
            <a:headEnd type="none" w="sm" len="sm"/>
            <a:tailEnd type="none" w="sm" len="sm"/>
          </a:ln>
        </p:spPr>
        <p:txBody>
          <a:bodyPr vert="horz" wrap="square" lIns="92075" tIns="46037" rIns="92075" bIns="46037" numCol="1" rtlCol="0" anchor="ctr" anchorCtr="0" compatLnSpc="1">
            <a:prstTxWarp prst="textNoShape">
              <a:avLst/>
            </a:prstTxWarp>
            <a:spAutoFit/>
            <a:scene3d>
              <a:camera prst="orthographicFront"/>
              <a:lightRig rig="glow" dir="tl">
                <a:rot lat="0" lon="0" rev="5400000"/>
              </a:lightRig>
            </a:scene3d>
            <a:sp3d contourW="12700">
              <a:bevelT w="25400" h="25400"/>
              <a:contourClr>
                <a:schemeClr val="accent6">
                  <a:shade val="73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3800" b="1" i="0" u="none" strike="noStrike" kern="0" cap="none" spc="0" normalizeH="0" baseline="0" noProof="0" dirty="0" smtClean="0">
                <a:ln w="7620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glow rad="101600">
                    <a:srgbClr val="3E0000"/>
                  </a:glow>
                  <a:outerShdw blurRad="80000" dist="40000" dir="5040000" algn="tl">
                    <a:srgbClr val="000000">
                      <a:alpha val="30000"/>
                    </a:srgbClr>
                  </a:outerShdw>
                </a:effectLst>
                <a:uLnTx/>
                <a:uFillTx/>
                <a:latin typeface="Albertus Extra Bold" pitchFamily="34" charset="0"/>
                <a:ea typeface="+mj-ea"/>
                <a:cs typeface="+mj-cs"/>
              </a:rPr>
              <a:t>ТРЕХАНГЕЛЬСКАЯ</a:t>
            </a:r>
            <a:r>
              <a:rPr kumimoji="0" lang="ru-RU" sz="3800" b="1" i="0" u="none" strike="noStrike" kern="0" cap="none" spc="0" normalizeH="0" noProof="0" dirty="0" smtClean="0">
                <a:ln w="7620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glow rad="101600">
                    <a:srgbClr val="3E0000"/>
                  </a:glow>
                  <a:outerShdw blurRad="80000" dist="40000" dir="5040000" algn="tl">
                    <a:srgbClr val="000000">
                      <a:alpha val="30000"/>
                    </a:srgbClr>
                  </a:outerShdw>
                </a:effectLst>
                <a:uLnTx/>
                <a:uFillTx/>
                <a:latin typeface="Albertus Extra Bold" pitchFamily="34" charset="0"/>
                <a:ea typeface="+mj-ea"/>
                <a:cs typeface="+mj-cs"/>
              </a:rPr>
              <a:t> </a:t>
            </a:r>
            <a:r>
              <a:rPr kumimoji="0" lang="ru-RU" sz="3800" b="1" i="0" u="none" strike="noStrike" kern="0" cap="none" spc="0" normalizeH="0" baseline="0" noProof="0" dirty="0" smtClean="0">
                <a:ln w="7620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glow rad="101600">
                    <a:srgbClr val="3E0000"/>
                  </a:glow>
                  <a:outerShdw blurRad="80000" dist="40000" dir="5040000" algn="tl">
                    <a:srgbClr val="000000">
                      <a:alpha val="30000"/>
                    </a:srgbClr>
                  </a:outerShdw>
                </a:effectLst>
                <a:uLnTx/>
                <a:uFillTx/>
                <a:latin typeface="Albertus Extra Bold" pitchFamily="34" charset="0"/>
                <a:ea typeface="+mj-ea"/>
                <a:cs typeface="+mj-cs"/>
              </a:rPr>
              <a:t>ВЕСТЬ </a:t>
            </a:r>
            <a:endParaRPr kumimoji="0" lang="ru-RU" sz="3800" b="1" i="0" u="none" strike="noStrike" kern="0" cap="none" spc="0" normalizeH="0" baseline="0" noProof="0" dirty="0">
              <a:ln w="7620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glow rad="101600">
                  <a:srgbClr val="3E0000"/>
                </a:glow>
                <a:outerShdw blurRad="80000" dist="40000" dir="5040000" algn="tl">
                  <a:srgbClr val="000000">
                    <a:alpha val="30000"/>
                  </a:srgbClr>
                </a:outerShdw>
              </a:effectLst>
              <a:uLnTx/>
              <a:uFillTx/>
              <a:latin typeface="Albertus Extra Bold" pitchFamily="34" charset="0"/>
              <a:ea typeface="+mj-ea"/>
              <a:cs typeface="+mj-cs"/>
            </a:endParaRPr>
          </a:p>
        </p:txBody>
      </p:sp>
      <p:sp>
        <p:nvSpPr>
          <p:cNvPr id="12" name="Прямоугольник 11"/>
          <p:cNvSpPr/>
          <p:nvPr/>
        </p:nvSpPr>
        <p:spPr>
          <a:xfrm>
            <a:off x="1142976" y="1571612"/>
            <a:ext cx="6929486" cy="71438"/>
          </a:xfrm>
          <a:prstGeom prst="rect">
            <a:avLst/>
          </a:prstGeom>
          <a:gradFill flip="none" rotWithShape="1">
            <a:gsLst>
              <a:gs pos="0">
                <a:srgbClr val="825600"/>
              </a:gs>
              <a:gs pos="13000">
                <a:srgbClr val="FFA800">
                  <a:alpha val="48000"/>
                </a:srgbClr>
              </a:gs>
              <a:gs pos="28000">
                <a:srgbClr val="825600"/>
              </a:gs>
              <a:gs pos="42999">
                <a:srgbClr val="FFA800"/>
              </a:gs>
              <a:gs pos="58000">
                <a:srgbClr val="825600"/>
              </a:gs>
              <a:gs pos="72000">
                <a:srgbClr val="FFA800"/>
              </a:gs>
              <a:gs pos="87000">
                <a:srgbClr val="825600"/>
              </a:gs>
              <a:gs pos="100000">
                <a:srgbClr val="FFA800"/>
              </a:gs>
            </a:gsLst>
            <a:path path="circle">
              <a:fillToRect r="100000" b="100000"/>
            </a:path>
            <a:tileRect l="-100000" t="-100000"/>
          </a:gradFill>
          <a:ln w="28575">
            <a:solidFill>
              <a:srgbClr val="C864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dirty="0"/>
          </a:p>
        </p:txBody>
      </p:sp>
      <p:sp>
        <p:nvSpPr>
          <p:cNvPr id="4" name="Прямоугольник 3"/>
          <p:cNvSpPr/>
          <p:nvPr/>
        </p:nvSpPr>
        <p:spPr>
          <a:xfrm>
            <a:off x="1214414" y="2285992"/>
            <a:ext cx="7643866" cy="4385816"/>
          </a:xfrm>
          <a:prstGeom prst="rect">
            <a:avLst/>
          </a:prstGeom>
        </p:spPr>
        <p:txBody>
          <a:bodyPr wrap="square">
            <a:spAutoFit/>
          </a:bodyPr>
          <a:lstStyle/>
          <a:p>
            <a:r>
              <a:rPr lang="ru-RU" sz="3100" dirty="0" smtClean="0">
                <a:solidFill>
                  <a:schemeClr val="tx1">
                    <a:lumMod val="20000"/>
                    <a:lumOff val="80000"/>
                  </a:schemeClr>
                </a:solidFill>
                <a:effectLst>
                  <a:glow rad="228600">
                    <a:schemeClr val="bg2">
                      <a:alpha val="40000"/>
                    </a:schemeClr>
                  </a:glow>
                </a:effectLst>
                <a:latin typeface="Arial" pitchFamily="34" charset="0"/>
                <a:cs typeface="Arial" pitchFamily="34" charset="0"/>
              </a:rPr>
              <a:t>И увидел я другого Ангела, летящего по средине неба, который имел вечное Евангелие, чтобы благовествовать живущим на земле и всякому племени и колену, и языку и народу; и говорил он громким голосом: убойтесь Бога и воздайте Ему славу, ибо наступил час суда Его, и поклонитесь Сотворившему небо и землю, и море и источники вод.</a:t>
            </a:r>
          </a:p>
        </p:txBody>
      </p:sp>
      <p:sp>
        <p:nvSpPr>
          <p:cNvPr id="6" name="Прямоугольник 5"/>
          <p:cNvSpPr/>
          <p:nvPr/>
        </p:nvSpPr>
        <p:spPr>
          <a:xfrm>
            <a:off x="2357422" y="1691334"/>
            <a:ext cx="4572032" cy="523220"/>
          </a:xfrm>
          <a:prstGeom prst="rect">
            <a:avLst/>
          </a:prstGeom>
        </p:spPr>
        <p:txBody>
          <a:bodyPr wrap="square">
            <a:spAutoFit/>
          </a:bodyPr>
          <a:lstStyle/>
          <a:p>
            <a:pPr algn="ctr"/>
            <a:r>
              <a:rPr lang="uk-UA" sz="2800" dirty="0" err="1" smtClean="0">
                <a:effectLst>
                  <a:glow rad="228600">
                    <a:srgbClr val="280000">
                      <a:alpha val="40000"/>
                    </a:srgbClr>
                  </a:glow>
                </a:effectLst>
                <a:latin typeface="Arial" pitchFamily="34" charset="0"/>
                <a:cs typeface="Arial" pitchFamily="34" charset="0"/>
              </a:rPr>
              <a:t>Откр</a:t>
            </a:r>
            <a:r>
              <a:rPr lang="uk-UA" sz="2800" dirty="0" smtClean="0">
                <a:effectLst>
                  <a:glow rad="228600">
                    <a:srgbClr val="280000">
                      <a:alpha val="40000"/>
                    </a:srgbClr>
                  </a:glow>
                </a:effectLst>
                <a:latin typeface="Arial" pitchFamily="34" charset="0"/>
                <a:cs typeface="Arial" pitchFamily="34" charset="0"/>
              </a:rPr>
              <a:t>. 14:6-11</a:t>
            </a:r>
            <a:endParaRPr lang="ru-RU" sz="2800" dirty="0" smtClean="0">
              <a:effectLst>
                <a:glow rad="228600">
                  <a:srgbClr val="280000">
                    <a:alpha val="40000"/>
                  </a:srgbClr>
                </a:glow>
              </a:effectLst>
              <a:latin typeface="Arial" pitchFamily="34" charset="0"/>
              <a:cs typeface="Arial" pitchFamily="34" charset="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4" grpId="0"/>
      <p:bldP spid="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Заголовок 6"/>
          <p:cNvSpPr txBox="1">
            <a:spLocks/>
          </p:cNvSpPr>
          <p:nvPr/>
        </p:nvSpPr>
        <p:spPr bwMode="auto">
          <a:xfrm>
            <a:off x="0" y="674041"/>
            <a:ext cx="9215470" cy="677749"/>
          </a:xfrm>
          <a:prstGeom prst="rect">
            <a:avLst/>
          </a:prstGeom>
          <a:noFill/>
          <a:ln w="12700" cap="sq">
            <a:noFill/>
            <a:miter lim="800000"/>
            <a:headEnd type="none" w="sm" len="sm"/>
            <a:tailEnd type="none" w="sm" len="sm"/>
          </a:ln>
        </p:spPr>
        <p:txBody>
          <a:bodyPr vert="horz" wrap="square" lIns="92075" tIns="46037" rIns="92075" bIns="46037" numCol="1" rtlCol="0" anchor="ctr" anchorCtr="0" compatLnSpc="1">
            <a:prstTxWarp prst="textNoShape">
              <a:avLst/>
            </a:prstTxWarp>
            <a:spAutoFit/>
            <a:scene3d>
              <a:camera prst="orthographicFront"/>
              <a:lightRig rig="glow" dir="tl">
                <a:rot lat="0" lon="0" rev="5400000"/>
              </a:lightRig>
            </a:scene3d>
            <a:sp3d contourW="12700">
              <a:bevelT w="25400" h="25400"/>
              <a:contourClr>
                <a:schemeClr val="accent6">
                  <a:shade val="73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3800" b="1" i="0" u="none" strike="noStrike" kern="0" cap="none" spc="0" normalizeH="0" baseline="0" noProof="0" dirty="0" smtClean="0">
                <a:ln w="7620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glow rad="101600">
                    <a:srgbClr val="3E0000"/>
                  </a:glow>
                  <a:outerShdw blurRad="80000" dist="40000" dir="5040000" algn="tl">
                    <a:srgbClr val="000000">
                      <a:alpha val="30000"/>
                    </a:srgbClr>
                  </a:outerShdw>
                </a:effectLst>
                <a:uLnTx/>
                <a:uFillTx/>
                <a:latin typeface="Albertus Extra Bold" pitchFamily="34" charset="0"/>
                <a:ea typeface="+mj-ea"/>
                <a:cs typeface="+mj-cs"/>
              </a:rPr>
              <a:t>ЕДИНСТВЕННЫЙ КАНАЛ СВЯЗИ</a:t>
            </a:r>
            <a:endParaRPr kumimoji="0" lang="ru-RU" sz="3800" b="1" i="0" u="none" strike="noStrike" kern="0" cap="none" spc="0" normalizeH="0" baseline="0" noProof="0" dirty="0">
              <a:ln w="7620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glow rad="101600">
                  <a:srgbClr val="3E0000"/>
                </a:glow>
                <a:outerShdw blurRad="80000" dist="40000" dir="5040000" algn="tl">
                  <a:srgbClr val="000000">
                    <a:alpha val="30000"/>
                  </a:srgbClr>
                </a:outerShdw>
              </a:effectLst>
              <a:uLnTx/>
              <a:uFillTx/>
              <a:latin typeface="Albertus Extra Bold" pitchFamily="34" charset="0"/>
              <a:ea typeface="+mj-ea"/>
              <a:cs typeface="+mj-cs"/>
            </a:endParaRPr>
          </a:p>
        </p:txBody>
      </p:sp>
      <p:sp>
        <p:nvSpPr>
          <p:cNvPr id="12" name="Прямоугольник 11"/>
          <p:cNvSpPr/>
          <p:nvPr/>
        </p:nvSpPr>
        <p:spPr>
          <a:xfrm>
            <a:off x="1142976" y="1571612"/>
            <a:ext cx="6929486" cy="71438"/>
          </a:xfrm>
          <a:prstGeom prst="rect">
            <a:avLst/>
          </a:prstGeom>
          <a:gradFill flip="none" rotWithShape="1">
            <a:gsLst>
              <a:gs pos="0">
                <a:srgbClr val="825600"/>
              </a:gs>
              <a:gs pos="13000">
                <a:srgbClr val="FFA800">
                  <a:alpha val="48000"/>
                </a:srgbClr>
              </a:gs>
              <a:gs pos="28000">
                <a:srgbClr val="825600"/>
              </a:gs>
              <a:gs pos="42999">
                <a:srgbClr val="FFA800"/>
              </a:gs>
              <a:gs pos="58000">
                <a:srgbClr val="825600"/>
              </a:gs>
              <a:gs pos="72000">
                <a:srgbClr val="FFA800"/>
              </a:gs>
              <a:gs pos="87000">
                <a:srgbClr val="825600"/>
              </a:gs>
              <a:gs pos="100000">
                <a:srgbClr val="FFA800"/>
              </a:gs>
            </a:gsLst>
            <a:path path="circle">
              <a:fillToRect r="100000" b="100000"/>
            </a:path>
            <a:tileRect l="-100000" t="-100000"/>
          </a:gradFill>
          <a:ln w="28575">
            <a:solidFill>
              <a:srgbClr val="C864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dirty="0"/>
          </a:p>
        </p:txBody>
      </p:sp>
      <p:sp>
        <p:nvSpPr>
          <p:cNvPr id="4" name="Прямоугольник 3"/>
          <p:cNvSpPr/>
          <p:nvPr/>
        </p:nvSpPr>
        <p:spPr>
          <a:xfrm>
            <a:off x="1285852" y="2012944"/>
            <a:ext cx="7429552" cy="4444294"/>
          </a:xfrm>
          <a:prstGeom prst="rect">
            <a:avLst/>
          </a:prstGeom>
        </p:spPr>
        <p:txBody>
          <a:bodyPr wrap="square">
            <a:spAutoFit/>
          </a:bodyPr>
          <a:lstStyle/>
          <a:p>
            <a:pPr algn="just">
              <a:lnSpc>
                <a:spcPct val="110000"/>
              </a:lnSpc>
              <a:spcAft>
                <a:spcPts val="1200"/>
              </a:spcAft>
            </a:pPr>
            <a:r>
              <a:rPr lang="uk-UA" sz="3600" dirty="0" smtClean="0">
                <a:solidFill>
                  <a:schemeClr val="tx1">
                    <a:lumMod val="20000"/>
                    <a:lumOff val="80000"/>
                  </a:schemeClr>
                </a:solidFill>
                <a:effectLst>
                  <a:glow rad="228600">
                    <a:schemeClr val="bg2">
                      <a:alpha val="40000"/>
                    </a:schemeClr>
                  </a:glow>
                </a:effectLst>
                <a:latin typeface="Arial" pitchFamily="34" charset="0"/>
                <a:cs typeface="Arial" pitchFamily="34" charset="0"/>
              </a:rPr>
              <a:t>    </a:t>
            </a:r>
            <a:r>
              <a:rPr lang="uk-UA" sz="3600" dirty="0" err="1" smtClean="0">
                <a:solidFill>
                  <a:schemeClr val="tx1">
                    <a:lumMod val="20000"/>
                    <a:lumOff val="80000"/>
                  </a:schemeClr>
                </a:solidFill>
                <a:effectLst>
                  <a:glow rad="228600">
                    <a:schemeClr val="bg2">
                      <a:alpha val="40000"/>
                    </a:schemeClr>
                  </a:glow>
                </a:effectLst>
                <a:latin typeface="Arial" pitchFamily="34" charset="0"/>
                <a:cs typeface="Arial" pitchFamily="34" charset="0"/>
              </a:rPr>
              <a:t>Нервные</a:t>
            </a:r>
            <a:r>
              <a:rPr lang="uk-UA" sz="3600" dirty="0" smtClean="0">
                <a:solidFill>
                  <a:schemeClr val="tx1">
                    <a:lumMod val="20000"/>
                    <a:lumOff val="80000"/>
                  </a:schemeClr>
                </a:solidFill>
                <a:effectLst>
                  <a:glow rad="228600">
                    <a:schemeClr val="bg2">
                      <a:alpha val="40000"/>
                    </a:schemeClr>
                  </a:glow>
                </a:effectLst>
                <a:latin typeface="Arial" pitchFamily="34" charset="0"/>
                <a:cs typeface="Arial" pitchFamily="34" charset="0"/>
              </a:rPr>
              <a:t> </a:t>
            </a:r>
            <a:r>
              <a:rPr lang="uk-UA" sz="3600" dirty="0" err="1" smtClean="0">
                <a:solidFill>
                  <a:schemeClr val="tx1">
                    <a:lumMod val="20000"/>
                    <a:lumOff val="80000"/>
                  </a:schemeClr>
                </a:solidFill>
                <a:effectLst>
                  <a:glow rad="228600">
                    <a:schemeClr val="bg2">
                      <a:alpha val="40000"/>
                    </a:schemeClr>
                  </a:glow>
                </a:effectLst>
                <a:latin typeface="Arial" pitchFamily="34" charset="0"/>
                <a:cs typeface="Arial" pitchFamily="34" charset="0"/>
              </a:rPr>
              <a:t>клетки</a:t>
            </a:r>
            <a:r>
              <a:rPr lang="uk-UA" sz="3600" dirty="0" smtClean="0">
                <a:solidFill>
                  <a:schemeClr val="tx1">
                    <a:lumMod val="20000"/>
                    <a:lumOff val="80000"/>
                  </a:schemeClr>
                </a:solidFill>
                <a:effectLst>
                  <a:glow rad="228600">
                    <a:schemeClr val="bg2">
                      <a:alpha val="40000"/>
                    </a:schemeClr>
                  </a:glow>
                </a:effectLst>
                <a:latin typeface="Arial" pitchFamily="34" charset="0"/>
                <a:cs typeface="Arial" pitchFamily="34" charset="0"/>
              </a:rPr>
              <a:t> </a:t>
            </a:r>
            <a:r>
              <a:rPr lang="uk-UA" sz="3600" dirty="0" err="1" smtClean="0">
                <a:solidFill>
                  <a:schemeClr val="tx1">
                    <a:lumMod val="20000"/>
                    <a:lumOff val="80000"/>
                  </a:schemeClr>
                </a:solidFill>
                <a:effectLst>
                  <a:glow rad="228600">
                    <a:schemeClr val="bg2">
                      <a:alpha val="40000"/>
                    </a:schemeClr>
                  </a:glow>
                </a:effectLst>
                <a:latin typeface="Arial" pitchFamily="34" charset="0"/>
                <a:cs typeface="Arial" pitchFamily="34" charset="0"/>
              </a:rPr>
              <a:t>мозга</a:t>
            </a:r>
            <a:r>
              <a:rPr lang="uk-UA" sz="3600" dirty="0" smtClean="0">
                <a:solidFill>
                  <a:schemeClr val="tx1">
                    <a:lumMod val="20000"/>
                    <a:lumOff val="80000"/>
                  </a:schemeClr>
                </a:solidFill>
                <a:effectLst>
                  <a:glow rad="228600">
                    <a:schemeClr val="bg2">
                      <a:alpha val="40000"/>
                    </a:schemeClr>
                  </a:glow>
                </a:effectLst>
                <a:latin typeface="Arial" pitchFamily="34" charset="0"/>
                <a:cs typeface="Arial" pitchFamily="34" charset="0"/>
              </a:rPr>
              <a:t>, </a:t>
            </a:r>
            <a:r>
              <a:rPr lang="uk-UA" sz="3600" dirty="0" err="1" smtClean="0">
                <a:solidFill>
                  <a:schemeClr val="tx1">
                    <a:lumMod val="20000"/>
                    <a:lumOff val="80000"/>
                  </a:schemeClr>
                </a:solidFill>
                <a:effectLst>
                  <a:glow rad="228600">
                    <a:schemeClr val="bg2">
                      <a:alpha val="40000"/>
                    </a:schemeClr>
                  </a:glow>
                </a:effectLst>
                <a:latin typeface="Arial" pitchFamily="34" charset="0"/>
                <a:cs typeface="Arial" pitchFamily="34" charset="0"/>
              </a:rPr>
              <a:t>тесно</a:t>
            </a:r>
            <a:r>
              <a:rPr lang="uk-UA" sz="3600" dirty="0" smtClean="0">
                <a:solidFill>
                  <a:schemeClr val="tx1">
                    <a:lumMod val="20000"/>
                    <a:lumOff val="80000"/>
                  </a:schemeClr>
                </a:solidFill>
                <a:effectLst>
                  <a:glow rad="228600">
                    <a:schemeClr val="bg2">
                      <a:alpha val="40000"/>
                    </a:schemeClr>
                  </a:glow>
                </a:effectLst>
                <a:latin typeface="Arial" pitchFamily="34" charset="0"/>
                <a:cs typeface="Arial" pitchFamily="34" charset="0"/>
              </a:rPr>
              <a:t> </a:t>
            </a:r>
            <a:r>
              <a:rPr lang="uk-UA" sz="3600" dirty="0" err="1" smtClean="0">
                <a:solidFill>
                  <a:schemeClr val="tx1">
                    <a:lumMod val="20000"/>
                    <a:lumOff val="80000"/>
                  </a:schemeClr>
                </a:solidFill>
                <a:effectLst>
                  <a:glow rad="228600">
                    <a:schemeClr val="bg2">
                      <a:alpha val="40000"/>
                    </a:schemeClr>
                  </a:glow>
                </a:effectLst>
                <a:latin typeface="Arial" pitchFamily="34" charset="0"/>
                <a:cs typeface="Arial" pitchFamily="34" charset="0"/>
              </a:rPr>
              <a:t>связанные</a:t>
            </a:r>
            <a:r>
              <a:rPr lang="uk-UA" sz="3600" dirty="0" smtClean="0">
                <a:solidFill>
                  <a:schemeClr val="tx1">
                    <a:lumMod val="20000"/>
                    <a:lumOff val="80000"/>
                  </a:schemeClr>
                </a:solidFill>
                <a:effectLst>
                  <a:glow rad="228600">
                    <a:schemeClr val="bg2">
                      <a:alpha val="40000"/>
                    </a:schemeClr>
                  </a:glow>
                </a:effectLst>
                <a:latin typeface="Arial" pitchFamily="34" charset="0"/>
                <a:cs typeface="Arial" pitchFamily="34" charset="0"/>
              </a:rPr>
              <a:t> </a:t>
            </a:r>
            <a:r>
              <a:rPr lang="uk-UA" sz="3600" dirty="0" err="1" smtClean="0">
                <a:solidFill>
                  <a:schemeClr val="tx1">
                    <a:lumMod val="20000"/>
                    <a:lumOff val="80000"/>
                  </a:schemeClr>
                </a:solidFill>
                <a:effectLst>
                  <a:glow rad="228600">
                    <a:schemeClr val="bg2">
                      <a:alpha val="40000"/>
                    </a:schemeClr>
                  </a:glow>
                </a:effectLst>
                <a:latin typeface="Arial" pitchFamily="34" charset="0"/>
                <a:cs typeface="Arial" pitchFamily="34" charset="0"/>
              </a:rPr>
              <a:t>со</a:t>
            </a:r>
            <a:r>
              <a:rPr lang="uk-UA" sz="3600" dirty="0" smtClean="0">
                <a:solidFill>
                  <a:schemeClr val="tx1">
                    <a:lumMod val="20000"/>
                    <a:lumOff val="80000"/>
                  </a:schemeClr>
                </a:solidFill>
                <a:effectLst>
                  <a:glow rad="228600">
                    <a:schemeClr val="bg2">
                      <a:alpha val="40000"/>
                    </a:schemeClr>
                  </a:glow>
                </a:effectLst>
                <a:latin typeface="Arial" pitchFamily="34" charset="0"/>
                <a:cs typeface="Arial" pitchFamily="34" charset="0"/>
              </a:rPr>
              <a:t> </a:t>
            </a:r>
            <a:r>
              <a:rPr lang="uk-UA" sz="3600" dirty="0" err="1" smtClean="0">
                <a:solidFill>
                  <a:schemeClr val="tx1">
                    <a:lumMod val="20000"/>
                    <a:lumOff val="80000"/>
                  </a:schemeClr>
                </a:solidFill>
                <a:effectLst>
                  <a:glow rad="228600">
                    <a:schemeClr val="bg2">
                      <a:alpha val="40000"/>
                    </a:schemeClr>
                  </a:glow>
                </a:effectLst>
                <a:latin typeface="Arial" pitchFamily="34" charset="0"/>
                <a:cs typeface="Arial" pitchFamily="34" charset="0"/>
              </a:rPr>
              <a:t>всем</a:t>
            </a:r>
            <a:r>
              <a:rPr lang="uk-UA" sz="3600" dirty="0" smtClean="0">
                <a:solidFill>
                  <a:schemeClr val="tx1">
                    <a:lumMod val="20000"/>
                    <a:lumOff val="80000"/>
                  </a:schemeClr>
                </a:solidFill>
                <a:effectLst>
                  <a:glow rad="228600">
                    <a:schemeClr val="bg2">
                      <a:alpha val="40000"/>
                    </a:schemeClr>
                  </a:glow>
                </a:effectLst>
                <a:latin typeface="Arial" pitchFamily="34" charset="0"/>
                <a:cs typeface="Arial" pitchFamily="34" charset="0"/>
              </a:rPr>
              <a:t> </a:t>
            </a:r>
            <a:r>
              <a:rPr lang="uk-UA" sz="3600" dirty="0" err="1" smtClean="0">
                <a:solidFill>
                  <a:schemeClr val="tx1">
                    <a:lumMod val="20000"/>
                    <a:lumOff val="80000"/>
                  </a:schemeClr>
                </a:solidFill>
                <a:effectLst>
                  <a:glow rad="228600">
                    <a:schemeClr val="bg2">
                      <a:alpha val="40000"/>
                    </a:schemeClr>
                  </a:glow>
                </a:effectLst>
                <a:latin typeface="Arial" pitchFamily="34" charset="0"/>
                <a:cs typeface="Arial" pitchFamily="34" charset="0"/>
              </a:rPr>
              <a:t>организмом</a:t>
            </a:r>
            <a:r>
              <a:rPr lang="uk-UA" sz="3600" dirty="0" smtClean="0">
                <a:solidFill>
                  <a:schemeClr val="tx1">
                    <a:lumMod val="20000"/>
                    <a:lumOff val="80000"/>
                  </a:schemeClr>
                </a:solidFill>
                <a:effectLst>
                  <a:glow rad="228600">
                    <a:schemeClr val="bg2">
                      <a:alpha val="40000"/>
                    </a:schemeClr>
                  </a:glow>
                </a:effectLst>
                <a:latin typeface="Arial" pitchFamily="34" charset="0"/>
                <a:cs typeface="Arial" pitchFamily="34" charset="0"/>
              </a:rPr>
              <a:t>, – </a:t>
            </a:r>
            <a:r>
              <a:rPr lang="uk-UA" sz="3600" dirty="0" err="1" smtClean="0">
                <a:solidFill>
                  <a:schemeClr val="tx1">
                    <a:lumMod val="20000"/>
                    <a:lumOff val="80000"/>
                  </a:schemeClr>
                </a:solidFill>
                <a:effectLst>
                  <a:glow rad="228600">
                    <a:schemeClr val="bg2">
                      <a:alpha val="40000"/>
                    </a:schemeClr>
                  </a:glow>
                </a:effectLst>
                <a:latin typeface="Arial" pitchFamily="34" charset="0"/>
                <a:cs typeface="Arial" pitchFamily="34" charset="0"/>
              </a:rPr>
              <a:t>это</a:t>
            </a:r>
            <a:r>
              <a:rPr lang="uk-UA" sz="3600" dirty="0" smtClean="0">
                <a:solidFill>
                  <a:schemeClr val="tx1">
                    <a:lumMod val="20000"/>
                    <a:lumOff val="80000"/>
                  </a:schemeClr>
                </a:solidFill>
                <a:effectLst>
                  <a:glow rad="228600">
                    <a:schemeClr val="bg2">
                      <a:alpha val="40000"/>
                    </a:schemeClr>
                  </a:glow>
                </a:effectLst>
                <a:latin typeface="Arial" pitchFamily="34" charset="0"/>
                <a:cs typeface="Arial" pitchFamily="34" charset="0"/>
              </a:rPr>
              <a:t> </a:t>
            </a:r>
            <a:r>
              <a:rPr lang="uk-UA" sz="3600" dirty="0" err="1" smtClean="0">
                <a:solidFill>
                  <a:schemeClr val="tx1">
                    <a:lumMod val="20000"/>
                    <a:lumOff val="80000"/>
                  </a:schemeClr>
                </a:solidFill>
                <a:effectLst>
                  <a:glow rad="228600">
                    <a:schemeClr val="bg2">
                      <a:alpha val="40000"/>
                    </a:schemeClr>
                  </a:glow>
                </a:effectLst>
                <a:latin typeface="Arial" pitchFamily="34" charset="0"/>
                <a:cs typeface="Arial" pitchFamily="34" charset="0"/>
              </a:rPr>
              <a:t>единственная</a:t>
            </a:r>
            <a:r>
              <a:rPr lang="uk-UA" sz="3600" dirty="0" smtClean="0">
                <a:solidFill>
                  <a:schemeClr val="tx1">
                    <a:lumMod val="20000"/>
                    <a:lumOff val="80000"/>
                  </a:schemeClr>
                </a:solidFill>
                <a:effectLst>
                  <a:glow rad="228600">
                    <a:schemeClr val="bg2">
                      <a:alpha val="40000"/>
                    </a:schemeClr>
                  </a:glow>
                </a:effectLst>
                <a:latin typeface="Arial" pitchFamily="34" charset="0"/>
                <a:cs typeface="Arial" pitchFamily="34" charset="0"/>
              </a:rPr>
              <a:t> </a:t>
            </a:r>
            <a:r>
              <a:rPr lang="uk-UA" sz="3600" dirty="0" err="1" smtClean="0">
                <a:solidFill>
                  <a:schemeClr val="tx1">
                    <a:lumMod val="20000"/>
                    <a:lumOff val="80000"/>
                  </a:schemeClr>
                </a:solidFill>
                <a:effectLst>
                  <a:glow rad="228600">
                    <a:schemeClr val="bg2">
                      <a:alpha val="40000"/>
                    </a:schemeClr>
                  </a:glow>
                </a:effectLst>
                <a:latin typeface="Arial" pitchFamily="34" charset="0"/>
                <a:cs typeface="Arial" pitchFamily="34" charset="0"/>
              </a:rPr>
              <a:t>среда</a:t>
            </a:r>
            <a:r>
              <a:rPr lang="uk-UA" sz="3600" dirty="0" smtClean="0">
                <a:solidFill>
                  <a:schemeClr val="tx1">
                    <a:lumMod val="20000"/>
                    <a:lumOff val="80000"/>
                  </a:schemeClr>
                </a:solidFill>
                <a:effectLst>
                  <a:glow rad="228600">
                    <a:schemeClr val="bg2">
                      <a:alpha val="40000"/>
                    </a:schemeClr>
                  </a:glow>
                </a:effectLst>
                <a:latin typeface="Arial" pitchFamily="34" charset="0"/>
                <a:cs typeface="Arial" pitchFamily="34" charset="0"/>
              </a:rPr>
              <a:t>, </a:t>
            </a:r>
            <a:r>
              <a:rPr lang="uk-UA" sz="3600" dirty="0" err="1" smtClean="0">
                <a:solidFill>
                  <a:schemeClr val="tx1">
                    <a:lumMod val="20000"/>
                    <a:lumOff val="80000"/>
                  </a:schemeClr>
                </a:solidFill>
                <a:effectLst>
                  <a:glow rad="228600">
                    <a:schemeClr val="bg2">
                      <a:alpha val="40000"/>
                    </a:schemeClr>
                  </a:glow>
                </a:effectLst>
                <a:latin typeface="Arial" pitchFamily="34" charset="0"/>
                <a:cs typeface="Arial" pitchFamily="34" charset="0"/>
              </a:rPr>
              <a:t>посред-ством</a:t>
            </a:r>
            <a:r>
              <a:rPr lang="uk-UA" sz="3600" dirty="0" smtClean="0">
                <a:solidFill>
                  <a:schemeClr val="tx1">
                    <a:lumMod val="20000"/>
                    <a:lumOff val="80000"/>
                  </a:schemeClr>
                </a:solidFill>
                <a:effectLst>
                  <a:glow rad="228600">
                    <a:schemeClr val="bg2">
                      <a:alpha val="40000"/>
                    </a:schemeClr>
                  </a:glow>
                </a:effectLst>
                <a:latin typeface="Arial" pitchFamily="34" charset="0"/>
                <a:cs typeface="Arial" pitchFamily="34" charset="0"/>
              </a:rPr>
              <a:t> </a:t>
            </a:r>
            <a:r>
              <a:rPr lang="uk-UA" sz="3600" dirty="0" err="1" smtClean="0">
                <a:solidFill>
                  <a:schemeClr val="tx1">
                    <a:lumMod val="20000"/>
                    <a:lumOff val="80000"/>
                  </a:schemeClr>
                </a:solidFill>
                <a:effectLst>
                  <a:glow rad="228600">
                    <a:schemeClr val="bg2">
                      <a:alpha val="40000"/>
                    </a:schemeClr>
                  </a:glow>
                </a:effectLst>
                <a:latin typeface="Arial" pitchFamily="34" charset="0"/>
                <a:cs typeface="Arial" pitchFamily="34" charset="0"/>
              </a:rPr>
              <a:t>которой</a:t>
            </a:r>
            <a:r>
              <a:rPr lang="uk-UA" sz="3600" dirty="0" smtClean="0">
                <a:solidFill>
                  <a:schemeClr val="tx1">
                    <a:lumMod val="20000"/>
                    <a:lumOff val="80000"/>
                  </a:schemeClr>
                </a:solidFill>
                <a:effectLst>
                  <a:glow rad="228600">
                    <a:schemeClr val="bg2">
                      <a:alpha val="40000"/>
                    </a:schemeClr>
                  </a:glow>
                </a:effectLst>
                <a:latin typeface="Arial" pitchFamily="34" charset="0"/>
                <a:cs typeface="Arial" pitchFamily="34" charset="0"/>
              </a:rPr>
              <a:t> Небо </a:t>
            </a:r>
            <a:r>
              <a:rPr lang="uk-UA" sz="3600" dirty="0" err="1" smtClean="0">
                <a:solidFill>
                  <a:schemeClr val="tx1">
                    <a:lumMod val="20000"/>
                    <a:lumOff val="80000"/>
                  </a:schemeClr>
                </a:solidFill>
                <a:effectLst>
                  <a:glow rad="228600">
                    <a:schemeClr val="bg2">
                      <a:alpha val="40000"/>
                    </a:schemeClr>
                  </a:glow>
                </a:effectLst>
                <a:latin typeface="Arial" pitchFamily="34" charset="0"/>
                <a:cs typeface="Arial" pitchFamily="34" charset="0"/>
              </a:rPr>
              <a:t>может</a:t>
            </a:r>
            <a:r>
              <a:rPr lang="uk-UA" sz="3600" dirty="0" smtClean="0">
                <a:solidFill>
                  <a:schemeClr val="tx1">
                    <a:lumMod val="20000"/>
                    <a:lumOff val="80000"/>
                  </a:schemeClr>
                </a:solidFill>
                <a:effectLst>
                  <a:glow rad="228600">
                    <a:schemeClr val="bg2">
                      <a:alpha val="40000"/>
                    </a:schemeClr>
                  </a:glow>
                </a:effectLst>
                <a:latin typeface="Arial" pitchFamily="34" charset="0"/>
                <a:cs typeface="Arial" pitchFamily="34" charset="0"/>
              </a:rPr>
              <a:t> </a:t>
            </a:r>
            <a:r>
              <a:rPr lang="uk-UA" sz="3600" b="1" dirty="0" err="1" smtClean="0">
                <a:solidFill>
                  <a:schemeClr val="tx1">
                    <a:lumMod val="20000"/>
                    <a:lumOff val="80000"/>
                  </a:schemeClr>
                </a:solidFill>
                <a:effectLst>
                  <a:glow rad="228600">
                    <a:schemeClr val="bg2">
                      <a:alpha val="40000"/>
                    </a:schemeClr>
                  </a:glow>
                </a:effectLst>
                <a:latin typeface="Arial" pitchFamily="34" charset="0"/>
                <a:cs typeface="Arial" pitchFamily="34" charset="0"/>
              </a:rPr>
              <a:t>общаться</a:t>
            </a:r>
            <a:r>
              <a:rPr lang="uk-UA" sz="3600" dirty="0" smtClean="0">
                <a:solidFill>
                  <a:schemeClr val="tx1">
                    <a:lumMod val="20000"/>
                    <a:lumOff val="80000"/>
                  </a:schemeClr>
                </a:solidFill>
                <a:effectLst>
                  <a:glow rad="228600">
                    <a:schemeClr val="bg2">
                      <a:alpha val="40000"/>
                    </a:schemeClr>
                  </a:glow>
                </a:effectLst>
                <a:latin typeface="Arial" pitchFamily="34" charset="0"/>
                <a:cs typeface="Arial" pitchFamily="34" charset="0"/>
              </a:rPr>
              <a:t> с </a:t>
            </a:r>
            <a:r>
              <a:rPr lang="uk-UA" sz="3600" dirty="0" err="1" smtClean="0">
                <a:solidFill>
                  <a:schemeClr val="tx1">
                    <a:lumMod val="20000"/>
                    <a:lumOff val="80000"/>
                  </a:schemeClr>
                </a:solidFill>
                <a:effectLst>
                  <a:glow rad="228600">
                    <a:schemeClr val="bg2">
                      <a:alpha val="40000"/>
                    </a:schemeClr>
                  </a:glow>
                </a:effectLst>
                <a:latin typeface="Arial" pitchFamily="34" charset="0"/>
                <a:cs typeface="Arial" pitchFamily="34" charset="0"/>
              </a:rPr>
              <a:t>человеком</a:t>
            </a:r>
            <a:r>
              <a:rPr lang="uk-UA" sz="3600" dirty="0" smtClean="0">
                <a:solidFill>
                  <a:schemeClr val="tx1">
                    <a:lumMod val="20000"/>
                    <a:lumOff val="80000"/>
                  </a:schemeClr>
                </a:solidFill>
                <a:effectLst>
                  <a:glow rad="228600">
                    <a:schemeClr val="bg2">
                      <a:alpha val="40000"/>
                    </a:schemeClr>
                  </a:glow>
                </a:effectLst>
                <a:latin typeface="Arial" pitchFamily="34" charset="0"/>
                <a:cs typeface="Arial" pitchFamily="34" charset="0"/>
              </a:rPr>
              <a:t> и </a:t>
            </a:r>
            <a:r>
              <a:rPr lang="uk-UA" sz="3600" b="1" dirty="0" err="1" smtClean="0">
                <a:solidFill>
                  <a:schemeClr val="tx1">
                    <a:lumMod val="20000"/>
                    <a:lumOff val="80000"/>
                  </a:schemeClr>
                </a:solidFill>
                <a:effectLst>
                  <a:glow rad="228600">
                    <a:schemeClr val="bg2">
                      <a:alpha val="40000"/>
                    </a:schemeClr>
                  </a:glow>
                </a:effectLst>
                <a:latin typeface="Arial" pitchFamily="34" charset="0"/>
                <a:cs typeface="Arial" pitchFamily="34" charset="0"/>
              </a:rPr>
              <a:t>влиять</a:t>
            </a:r>
            <a:r>
              <a:rPr lang="uk-UA" sz="3600" dirty="0" smtClean="0">
                <a:solidFill>
                  <a:schemeClr val="tx1">
                    <a:lumMod val="20000"/>
                    <a:lumOff val="80000"/>
                  </a:schemeClr>
                </a:solidFill>
                <a:effectLst>
                  <a:glow rad="228600">
                    <a:schemeClr val="bg2">
                      <a:alpha val="40000"/>
                    </a:schemeClr>
                  </a:glow>
                </a:effectLst>
                <a:latin typeface="Arial" pitchFamily="34" charset="0"/>
                <a:cs typeface="Arial" pitchFamily="34" charset="0"/>
              </a:rPr>
              <a:t> на </a:t>
            </a:r>
            <a:r>
              <a:rPr lang="uk-UA" sz="3600" dirty="0" err="1" smtClean="0">
                <a:solidFill>
                  <a:schemeClr val="tx1">
                    <a:lumMod val="20000"/>
                    <a:lumOff val="80000"/>
                  </a:schemeClr>
                </a:solidFill>
                <a:effectLst>
                  <a:glow rad="228600">
                    <a:schemeClr val="bg2">
                      <a:alpha val="40000"/>
                    </a:schemeClr>
                  </a:glow>
                </a:effectLst>
                <a:latin typeface="Arial" pitchFamily="34" charset="0"/>
                <a:cs typeface="Arial" pitchFamily="34" charset="0"/>
              </a:rPr>
              <a:t>его</a:t>
            </a:r>
            <a:r>
              <a:rPr lang="uk-UA" sz="3600" dirty="0" smtClean="0">
                <a:solidFill>
                  <a:schemeClr val="tx1">
                    <a:lumMod val="20000"/>
                    <a:lumOff val="80000"/>
                  </a:schemeClr>
                </a:solidFill>
                <a:effectLst>
                  <a:glow rad="228600">
                    <a:schemeClr val="bg2">
                      <a:alpha val="40000"/>
                    </a:schemeClr>
                  </a:glow>
                </a:effectLst>
                <a:latin typeface="Arial" pitchFamily="34" charset="0"/>
                <a:cs typeface="Arial" pitchFamily="34" charset="0"/>
              </a:rPr>
              <a:t> </a:t>
            </a:r>
            <a:r>
              <a:rPr lang="uk-UA" sz="3600" dirty="0" err="1" smtClean="0">
                <a:solidFill>
                  <a:schemeClr val="tx1">
                    <a:lumMod val="20000"/>
                    <a:lumOff val="80000"/>
                  </a:schemeClr>
                </a:solidFill>
                <a:effectLst>
                  <a:glow rad="228600">
                    <a:schemeClr val="bg2">
                      <a:alpha val="40000"/>
                    </a:schemeClr>
                  </a:glow>
                </a:effectLst>
                <a:latin typeface="Arial" pitchFamily="34" charset="0"/>
                <a:cs typeface="Arial" pitchFamily="34" charset="0"/>
              </a:rPr>
              <a:t>внутреннюю</a:t>
            </a:r>
            <a:r>
              <a:rPr lang="uk-UA" sz="3600" dirty="0" smtClean="0">
                <a:solidFill>
                  <a:schemeClr val="tx1">
                    <a:lumMod val="20000"/>
                    <a:lumOff val="80000"/>
                  </a:schemeClr>
                </a:solidFill>
                <a:effectLst>
                  <a:glow rad="228600">
                    <a:schemeClr val="bg2">
                      <a:alpha val="40000"/>
                    </a:schemeClr>
                  </a:glow>
                </a:effectLst>
                <a:latin typeface="Arial" pitchFamily="34" charset="0"/>
                <a:cs typeface="Arial" pitchFamily="34" charset="0"/>
              </a:rPr>
              <a:t> </a:t>
            </a:r>
            <a:r>
              <a:rPr lang="uk-UA" sz="3600" dirty="0" err="1" smtClean="0">
                <a:solidFill>
                  <a:schemeClr val="tx1">
                    <a:lumMod val="20000"/>
                    <a:lumOff val="80000"/>
                  </a:schemeClr>
                </a:solidFill>
                <a:effectLst>
                  <a:glow rad="228600">
                    <a:schemeClr val="bg2">
                      <a:alpha val="40000"/>
                    </a:schemeClr>
                  </a:glow>
                </a:effectLst>
                <a:latin typeface="Arial" pitchFamily="34" charset="0"/>
                <a:cs typeface="Arial" pitchFamily="34" charset="0"/>
              </a:rPr>
              <a:t>жизнь</a:t>
            </a:r>
            <a:r>
              <a:rPr lang="uk-UA" sz="3600" dirty="0" smtClean="0">
                <a:solidFill>
                  <a:schemeClr val="tx1">
                    <a:lumMod val="20000"/>
                    <a:lumOff val="80000"/>
                  </a:schemeClr>
                </a:solidFill>
                <a:effectLst>
                  <a:glow rad="228600">
                    <a:schemeClr val="bg2">
                      <a:alpha val="40000"/>
                    </a:schemeClr>
                  </a:glow>
                </a:effectLst>
                <a:latin typeface="Arial" pitchFamily="34" charset="0"/>
                <a:cs typeface="Arial" pitchFamily="34" charset="0"/>
              </a:rPr>
              <a:t>. </a:t>
            </a:r>
          </a:p>
          <a:p>
            <a:pPr algn="ctr">
              <a:lnSpc>
                <a:spcPct val="110000"/>
              </a:lnSpc>
              <a:spcAft>
                <a:spcPts val="1200"/>
              </a:spcAft>
            </a:pPr>
            <a:r>
              <a:rPr lang="ru-RU" sz="3200" dirty="0" smtClean="0">
                <a:effectLst>
                  <a:glow rad="228600">
                    <a:schemeClr val="bg2">
                      <a:alpha val="40000"/>
                    </a:schemeClr>
                  </a:glow>
                </a:effectLst>
                <a:latin typeface="Arial" pitchFamily="34" charset="0"/>
                <a:cs typeface="Arial" pitchFamily="34" charset="0"/>
              </a:rPr>
              <a:t>СЦ  т. 2, с. 347</a:t>
            </a:r>
            <a:endParaRPr lang="uk-UA" sz="3200" b="1" dirty="0">
              <a:effectLst>
                <a:glow rad="228600">
                  <a:schemeClr val="bg2">
                    <a:alpha val="40000"/>
                  </a:schemeClr>
                </a:glow>
              </a:effectLst>
              <a:latin typeface="Arial" pitchFamily="34" charset="0"/>
              <a:cs typeface="Arial" pitchFamily="34" charset="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Прямоугольник 11"/>
          <p:cNvSpPr/>
          <p:nvPr/>
        </p:nvSpPr>
        <p:spPr>
          <a:xfrm>
            <a:off x="1142976" y="1571612"/>
            <a:ext cx="6929486" cy="71438"/>
          </a:xfrm>
          <a:prstGeom prst="rect">
            <a:avLst/>
          </a:prstGeom>
          <a:gradFill flip="none" rotWithShape="1">
            <a:gsLst>
              <a:gs pos="0">
                <a:srgbClr val="825600"/>
              </a:gs>
              <a:gs pos="13000">
                <a:srgbClr val="FFA800">
                  <a:alpha val="48000"/>
                </a:srgbClr>
              </a:gs>
              <a:gs pos="28000">
                <a:srgbClr val="825600"/>
              </a:gs>
              <a:gs pos="42999">
                <a:srgbClr val="FFA800"/>
              </a:gs>
              <a:gs pos="58000">
                <a:srgbClr val="825600"/>
              </a:gs>
              <a:gs pos="72000">
                <a:srgbClr val="FFA800"/>
              </a:gs>
              <a:gs pos="87000">
                <a:srgbClr val="825600"/>
              </a:gs>
              <a:gs pos="100000">
                <a:srgbClr val="FFA800"/>
              </a:gs>
            </a:gsLst>
            <a:path path="circle">
              <a:fillToRect r="100000" b="100000"/>
            </a:path>
            <a:tileRect l="-100000" t="-100000"/>
          </a:gradFill>
          <a:ln w="28575">
            <a:solidFill>
              <a:srgbClr val="C864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dirty="0">
              <a:solidFill>
                <a:srgbClr val="FFCC66"/>
              </a:solidFill>
            </a:endParaRPr>
          </a:p>
        </p:txBody>
      </p:sp>
      <p:sp>
        <p:nvSpPr>
          <p:cNvPr id="6" name="Заголовок 6"/>
          <p:cNvSpPr txBox="1">
            <a:spLocks/>
          </p:cNvSpPr>
          <p:nvPr/>
        </p:nvSpPr>
        <p:spPr bwMode="auto">
          <a:xfrm>
            <a:off x="428596" y="658654"/>
            <a:ext cx="8429684" cy="708526"/>
          </a:xfrm>
          <a:prstGeom prst="rect">
            <a:avLst/>
          </a:prstGeom>
          <a:noFill/>
          <a:ln w="12700" cap="sq">
            <a:noFill/>
            <a:miter lim="800000"/>
            <a:headEnd type="none" w="sm" len="sm"/>
            <a:tailEnd type="none" w="sm" len="sm"/>
          </a:ln>
        </p:spPr>
        <p:txBody>
          <a:bodyPr vert="horz" wrap="square" lIns="92075" tIns="46037" rIns="92075" bIns="46037" numCol="1" rtlCol="0" anchor="ctr" anchorCtr="0" compatLnSpc="1">
            <a:prstTxWarp prst="textNoShape">
              <a:avLst/>
            </a:prstTxWarp>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auto">
              <a:spcBef>
                <a:spcPts val="0"/>
              </a:spcBef>
              <a:spcAft>
                <a:spcPts val="0"/>
              </a:spcAft>
              <a:defRPr/>
            </a:pPr>
            <a:r>
              <a:rPr lang="ru-RU" sz="4000" b="1" kern="0" dirty="0" smtClean="0">
                <a:ln w="7620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glow rad="101600">
                    <a:srgbClr val="3E0000"/>
                  </a:glow>
                  <a:outerShdw blurRad="80000" dist="40000" dir="5040000" algn="tl">
                    <a:srgbClr val="000000">
                      <a:alpha val="30000"/>
                    </a:srgbClr>
                  </a:outerShdw>
                </a:effectLst>
                <a:latin typeface="Albertus Extra Bold" pitchFamily="34" charset="0"/>
              </a:rPr>
              <a:t>НЕ СМОГУТ УРАЗУМЕТЬ</a:t>
            </a:r>
            <a:endParaRPr lang="ru-RU" sz="4000" b="1" kern="0" dirty="0">
              <a:ln w="7620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glow rad="101600">
                  <a:srgbClr val="3E0000"/>
                </a:glow>
                <a:outerShdw blurRad="80000" dist="40000" dir="5040000" algn="tl">
                  <a:srgbClr val="000000">
                    <a:alpha val="30000"/>
                  </a:srgbClr>
                </a:outerShdw>
              </a:effectLst>
              <a:latin typeface="Albertus Extra Bold" pitchFamily="34" charset="0"/>
            </a:endParaRPr>
          </a:p>
        </p:txBody>
      </p:sp>
      <p:sp>
        <p:nvSpPr>
          <p:cNvPr id="7" name="TextBox 6"/>
          <p:cNvSpPr txBox="1"/>
          <p:nvPr/>
        </p:nvSpPr>
        <p:spPr>
          <a:xfrm>
            <a:off x="1142976" y="1643050"/>
            <a:ext cx="7643866" cy="5109091"/>
          </a:xfrm>
          <a:prstGeom prst="rect">
            <a:avLst/>
          </a:prstGeom>
          <a:noFill/>
        </p:spPr>
        <p:txBody>
          <a:bodyPr wrap="square" rtlCol="0">
            <a:spAutoFit/>
          </a:bodyPr>
          <a:lstStyle/>
          <a:p>
            <a:pPr algn="just"/>
            <a:r>
              <a:rPr lang="ru-RU" sz="3000" dirty="0" smtClean="0">
                <a:solidFill>
                  <a:srgbClr val="FFCC66">
                    <a:lumMod val="20000"/>
                    <a:lumOff val="80000"/>
                  </a:srgbClr>
                </a:solidFill>
                <a:effectLst>
                  <a:glow rad="228600">
                    <a:schemeClr val="bg2">
                      <a:alpha val="40000"/>
                    </a:schemeClr>
                  </a:glow>
                </a:effectLst>
                <a:latin typeface="Arial" pitchFamily="34" charset="0"/>
                <a:cs typeface="Arial" pitchFamily="34" charset="0"/>
              </a:rPr>
              <a:t>«Бог желает, чтобы важная тема </a:t>
            </a:r>
            <a:r>
              <a:rPr lang="ru-RU" sz="3000" dirty="0" err="1" smtClean="0">
                <a:solidFill>
                  <a:srgbClr val="FFCC66">
                    <a:lumMod val="20000"/>
                    <a:lumOff val="80000"/>
                  </a:srgbClr>
                </a:solidFill>
                <a:effectLst>
                  <a:glow rad="228600">
                    <a:schemeClr val="bg2">
                      <a:alpha val="40000"/>
                    </a:schemeClr>
                  </a:glow>
                </a:effectLst>
                <a:latin typeface="Arial" pitchFamily="34" charset="0"/>
                <a:cs typeface="Arial" pitchFamily="34" charset="0"/>
              </a:rPr>
              <a:t>санитар-ной</a:t>
            </a:r>
            <a:r>
              <a:rPr lang="ru-RU" sz="3000" dirty="0" smtClean="0">
                <a:solidFill>
                  <a:srgbClr val="FFCC66">
                    <a:lumMod val="20000"/>
                    <a:lumOff val="80000"/>
                  </a:srgbClr>
                </a:solidFill>
                <a:effectLst>
                  <a:glow rad="228600">
                    <a:schemeClr val="bg2">
                      <a:alpha val="40000"/>
                    </a:schemeClr>
                  </a:glow>
                </a:effectLst>
                <a:latin typeface="Arial" pitchFamily="34" charset="0"/>
                <a:cs typeface="Arial" pitchFamily="34" charset="0"/>
              </a:rPr>
              <a:t> реформы все время находилась в центре внимания общества…</a:t>
            </a:r>
          </a:p>
          <a:p>
            <a:pPr algn="just"/>
            <a:r>
              <a:rPr lang="ru-RU" sz="3000" dirty="0" smtClean="0">
                <a:solidFill>
                  <a:srgbClr val="FFCC66">
                    <a:lumMod val="20000"/>
                    <a:lumOff val="80000"/>
                  </a:srgbClr>
                </a:solidFill>
                <a:effectLst>
                  <a:glow rad="228600">
                    <a:schemeClr val="bg2">
                      <a:alpha val="40000"/>
                    </a:schemeClr>
                  </a:glow>
                </a:effectLst>
                <a:latin typeface="Arial" pitchFamily="34" charset="0"/>
                <a:cs typeface="Arial" pitchFamily="34" charset="0"/>
              </a:rPr>
              <a:t> В противном случае люди со всеми их греховными, пагубными для здоровья и </a:t>
            </a:r>
            <a:r>
              <a:rPr lang="ru-RU" sz="3000" b="1" dirty="0" smtClean="0">
                <a:solidFill>
                  <a:srgbClr val="FFCC66">
                    <a:lumMod val="20000"/>
                    <a:lumOff val="80000"/>
                  </a:srgbClr>
                </a:solidFill>
                <a:effectLst>
                  <a:glow rad="228600">
                    <a:schemeClr val="bg2">
                      <a:alpha val="40000"/>
                    </a:schemeClr>
                  </a:glow>
                </a:effectLst>
                <a:latin typeface="Arial" pitchFamily="34" charset="0"/>
                <a:cs typeface="Arial" pitchFamily="34" charset="0"/>
              </a:rPr>
              <a:t>ослабляющими мозг </a:t>
            </a:r>
            <a:r>
              <a:rPr lang="ru-RU" sz="3000" dirty="0" smtClean="0">
                <a:solidFill>
                  <a:srgbClr val="FFCC66">
                    <a:lumMod val="20000"/>
                    <a:lumOff val="80000"/>
                  </a:srgbClr>
                </a:solidFill>
                <a:effectLst>
                  <a:glow rad="228600">
                    <a:schemeClr val="bg2">
                      <a:alpha val="40000"/>
                    </a:schemeClr>
                  </a:glow>
                </a:effectLst>
                <a:latin typeface="Arial" pitchFamily="34" charset="0"/>
                <a:cs typeface="Arial" pitchFamily="34" charset="0"/>
              </a:rPr>
              <a:t>привычками        </a:t>
            </a:r>
            <a:r>
              <a:rPr lang="ru-RU" sz="3000" b="1" dirty="0" smtClean="0">
                <a:solidFill>
                  <a:srgbClr val="FFCC66">
                    <a:lumMod val="20000"/>
                    <a:lumOff val="80000"/>
                  </a:srgbClr>
                </a:solidFill>
                <a:effectLst>
                  <a:glow rad="228600">
                    <a:schemeClr val="bg2">
                      <a:alpha val="40000"/>
                    </a:schemeClr>
                  </a:glow>
                </a:effectLst>
                <a:latin typeface="Arial" pitchFamily="34" charset="0"/>
                <a:cs typeface="Arial" pitchFamily="34" charset="0"/>
              </a:rPr>
              <a:t>не смогут уразуметь священную </a:t>
            </a:r>
            <a:r>
              <a:rPr lang="ru-RU" sz="3000" b="1" dirty="0" err="1" smtClean="0">
                <a:solidFill>
                  <a:srgbClr val="FFCC66">
                    <a:lumMod val="20000"/>
                    <a:lumOff val="80000"/>
                  </a:srgbClr>
                </a:solidFill>
                <a:effectLst>
                  <a:glow rad="228600">
                    <a:schemeClr val="bg2">
                      <a:alpha val="40000"/>
                    </a:schemeClr>
                  </a:glow>
                </a:effectLst>
                <a:latin typeface="Arial" pitchFamily="34" charset="0"/>
                <a:cs typeface="Arial" pitchFamily="34" charset="0"/>
              </a:rPr>
              <a:t>исти-ну</a:t>
            </a:r>
            <a:r>
              <a:rPr lang="ru-RU" sz="3000" b="1" dirty="0" smtClean="0">
                <a:solidFill>
                  <a:srgbClr val="FFCC66">
                    <a:lumMod val="20000"/>
                    <a:lumOff val="80000"/>
                  </a:srgbClr>
                </a:solidFill>
                <a:effectLst>
                  <a:glow rad="228600">
                    <a:schemeClr val="bg2">
                      <a:alpha val="40000"/>
                    </a:schemeClr>
                  </a:glow>
                </a:effectLst>
                <a:latin typeface="Arial" pitchFamily="34" charset="0"/>
                <a:cs typeface="Arial" pitchFamily="34" charset="0"/>
              </a:rPr>
              <a:t>,</a:t>
            </a:r>
            <a:r>
              <a:rPr lang="ru-RU" sz="3000" dirty="0" smtClean="0">
                <a:solidFill>
                  <a:srgbClr val="FFCC66">
                    <a:lumMod val="20000"/>
                    <a:lumOff val="80000"/>
                  </a:srgbClr>
                </a:solidFill>
                <a:effectLst>
                  <a:glow rad="228600">
                    <a:schemeClr val="bg2">
                      <a:alpha val="40000"/>
                    </a:schemeClr>
                  </a:glow>
                </a:effectLst>
                <a:latin typeface="Arial" pitchFamily="34" charset="0"/>
                <a:cs typeface="Arial" pitchFamily="34" charset="0"/>
              </a:rPr>
              <a:t> которая должна освятить, возвысить, облагородить их и приготовить к </a:t>
            </a:r>
            <a:r>
              <a:rPr lang="ru-RU" sz="3000" dirty="0" err="1" smtClean="0">
                <a:solidFill>
                  <a:srgbClr val="FFCC66">
                    <a:lumMod val="20000"/>
                    <a:lumOff val="80000"/>
                  </a:srgbClr>
                </a:solidFill>
                <a:effectLst>
                  <a:glow rad="228600">
                    <a:schemeClr val="bg2">
                      <a:alpha val="40000"/>
                    </a:schemeClr>
                  </a:glow>
                </a:effectLst>
                <a:latin typeface="Arial" pitchFamily="34" charset="0"/>
                <a:cs typeface="Arial" pitchFamily="34" charset="0"/>
              </a:rPr>
              <a:t>обще-нию</a:t>
            </a:r>
            <a:r>
              <a:rPr lang="ru-RU" sz="3000" dirty="0" smtClean="0">
                <a:solidFill>
                  <a:srgbClr val="FFCC66">
                    <a:lumMod val="20000"/>
                    <a:lumOff val="80000"/>
                  </a:srgbClr>
                </a:solidFill>
                <a:effectLst>
                  <a:glow rad="228600">
                    <a:schemeClr val="bg2">
                      <a:alpha val="40000"/>
                    </a:schemeClr>
                  </a:glow>
                </a:effectLst>
                <a:latin typeface="Arial" pitchFamily="34" charset="0"/>
                <a:cs typeface="Arial" pitchFamily="34" charset="0"/>
              </a:rPr>
              <a:t> с небесными ангелами"       </a:t>
            </a:r>
          </a:p>
          <a:p>
            <a:pPr algn="ctr"/>
            <a:r>
              <a:rPr lang="ru-RU" sz="2600" dirty="0" smtClean="0">
                <a:solidFill>
                  <a:srgbClr val="FFCC66"/>
                </a:solidFill>
                <a:effectLst>
                  <a:glow rad="228600">
                    <a:schemeClr val="bg2">
                      <a:alpha val="40000"/>
                    </a:schemeClr>
                  </a:glow>
                </a:effectLst>
                <a:latin typeface="Arial" pitchFamily="34" charset="0"/>
                <a:cs typeface="Arial" pitchFamily="34" charset="0"/>
              </a:rPr>
              <a:t>СЦ  т.3, с. 162</a:t>
            </a:r>
            <a:endParaRPr lang="ru-RU" sz="2600" dirty="0">
              <a:solidFill>
                <a:srgbClr val="FFCC66"/>
              </a:solidFill>
              <a:effectLst>
                <a:glow rad="228600">
                  <a:schemeClr val="bg2">
                    <a:alpha val="40000"/>
                  </a:schemeClr>
                </a:glow>
              </a:effectLst>
              <a:latin typeface="Arial" pitchFamily="34" charset="0"/>
              <a:cs typeface="Arial" pitchFamily="34" charset="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childTnLst>
                          </p:cTn>
                        </p:par>
                        <p:par>
                          <p:cTn id="8" fill="hold">
                            <p:stCondLst>
                              <p:cond delay="1000"/>
                            </p:stCondLst>
                            <p:childTnLst>
                              <p:par>
                                <p:cTn id="9" presetID="18" presetClass="entr" presetSubtype="6"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strips(downRight)">
                                      <p:cBhvr>
                                        <p:cTn id="11"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Заголовок 6"/>
          <p:cNvSpPr txBox="1">
            <a:spLocks/>
          </p:cNvSpPr>
          <p:nvPr/>
        </p:nvSpPr>
        <p:spPr bwMode="auto">
          <a:xfrm>
            <a:off x="714348" y="642918"/>
            <a:ext cx="7772400" cy="1570301"/>
          </a:xfrm>
          <a:prstGeom prst="rect">
            <a:avLst/>
          </a:prstGeom>
          <a:noFill/>
          <a:ln w="12700" cap="sq">
            <a:noFill/>
            <a:miter lim="800000"/>
            <a:headEnd type="none" w="sm" len="sm"/>
            <a:tailEnd type="none" w="sm" len="sm"/>
          </a:ln>
        </p:spPr>
        <p:txBody>
          <a:bodyPr vert="horz" wrap="square" lIns="92075" tIns="46037" rIns="92075" bIns="46037" numCol="1" rtlCol="0" anchor="ctr" anchorCtr="0" compatLnSpc="1">
            <a:prstTxWarp prst="textNoShape">
              <a:avLst/>
            </a:prstTxWarp>
            <a:spAutoFit/>
            <a:scene3d>
              <a:camera prst="orthographicFront"/>
              <a:lightRig rig="glow" dir="tl">
                <a:rot lat="0" lon="0" rev="5400000"/>
              </a:lightRig>
            </a:scene3d>
            <a:sp3d contourW="12700">
              <a:bevelT w="25400" h="25400"/>
              <a:contourClr>
                <a:schemeClr val="accent6">
                  <a:shade val="73000"/>
                </a:schemeClr>
              </a:contourClr>
            </a:sp3d>
          </a:bodyPr>
          <a:lstStyle/>
          <a:p>
            <a:pPr marL="0" marR="0" lvl="0" indent="0" algn="ctr" defTabSz="914400" rtl="0" eaLnBrk="1" fontAlgn="auto" latinLnBrk="0" hangingPunct="1">
              <a:lnSpc>
                <a:spcPct val="100000"/>
              </a:lnSpc>
              <a:spcBef>
                <a:spcPts val="0"/>
              </a:spcBef>
              <a:spcAft>
                <a:spcPts val="2400"/>
              </a:spcAft>
              <a:buClrTx/>
              <a:buSzTx/>
              <a:buFontTx/>
              <a:buNone/>
              <a:tabLst/>
              <a:defRPr/>
            </a:pPr>
            <a:r>
              <a:rPr kumimoji="0" lang="ru-RU" sz="4800" b="1" i="0" u="none" strike="noStrike" kern="0" cap="none" spc="0" normalizeH="0" baseline="0" noProof="0" dirty="0" smtClean="0">
                <a:ln w="7620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glow rad="101600">
                    <a:srgbClr val="3E0000"/>
                  </a:glow>
                  <a:outerShdw blurRad="80000" dist="40000" dir="5040000" algn="tl">
                    <a:srgbClr val="000000">
                      <a:alpha val="30000"/>
                    </a:srgbClr>
                  </a:outerShdw>
                </a:effectLst>
                <a:uLnTx/>
                <a:uFillTx/>
                <a:latin typeface="Albertus Extra Bold" pitchFamily="34" charset="0"/>
                <a:ea typeface="+mj-ea"/>
                <a:cs typeface="+mj-cs"/>
              </a:rPr>
              <a:t>2 Фес.</a:t>
            </a:r>
            <a:r>
              <a:rPr kumimoji="0" lang="ru-RU" sz="4800" b="1" i="0" u="none" strike="noStrike" kern="0" cap="none" spc="0" normalizeH="0" noProof="0" dirty="0" smtClean="0">
                <a:ln w="7620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glow rad="101600">
                    <a:srgbClr val="3E0000"/>
                  </a:glow>
                  <a:outerShdw blurRad="80000" dist="40000" dir="5040000" algn="tl">
                    <a:srgbClr val="000000">
                      <a:alpha val="30000"/>
                    </a:srgbClr>
                  </a:outerShdw>
                </a:effectLst>
                <a:uLnTx/>
                <a:uFillTx/>
                <a:latin typeface="Albertus Extra Bold" pitchFamily="34" charset="0"/>
                <a:ea typeface="+mj-ea"/>
                <a:cs typeface="+mj-cs"/>
              </a:rPr>
              <a:t> 2:10</a:t>
            </a:r>
          </a:p>
          <a:p>
            <a:pPr marL="0" marR="0" lvl="0" indent="0" algn="ctr" defTabSz="914400" rtl="0" eaLnBrk="1" fontAlgn="auto" latinLnBrk="0" hangingPunct="1">
              <a:lnSpc>
                <a:spcPct val="100000"/>
              </a:lnSpc>
              <a:spcBef>
                <a:spcPts val="0"/>
              </a:spcBef>
              <a:spcAft>
                <a:spcPts val="2400"/>
              </a:spcAft>
              <a:buClrTx/>
              <a:buSzTx/>
              <a:buFontTx/>
              <a:buNone/>
              <a:tabLst/>
              <a:defRPr/>
            </a:pPr>
            <a:r>
              <a:rPr kumimoji="0" lang="ru-RU" sz="2800" b="1" i="0" u="none" strike="noStrike" kern="0" cap="none" spc="0" normalizeH="0" noProof="0" dirty="0" smtClean="0">
                <a:ln w="7620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glow rad="101600">
                    <a:srgbClr val="3E0000"/>
                  </a:glow>
                  <a:outerShdw blurRad="80000" dist="40000" dir="5040000" algn="tl">
                    <a:srgbClr val="000000">
                      <a:alpha val="30000"/>
                    </a:srgbClr>
                  </a:outerShdw>
                </a:effectLst>
                <a:uLnTx/>
                <a:uFillTx/>
                <a:latin typeface="Albertus Extra Bold" pitchFamily="34" charset="0"/>
                <a:ea typeface="+mj-ea"/>
                <a:cs typeface="+mj-cs"/>
              </a:rPr>
              <a:t> (перевод Кулакова)</a:t>
            </a:r>
            <a:endParaRPr kumimoji="0" lang="ru-RU" sz="4800" b="1" i="0" u="none" strike="noStrike" kern="0" cap="none" spc="0" normalizeH="0" baseline="0" noProof="0" dirty="0">
              <a:ln w="7620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glow rad="101600">
                  <a:srgbClr val="3E0000"/>
                </a:glow>
                <a:outerShdw blurRad="80000" dist="40000" dir="5040000" algn="tl">
                  <a:srgbClr val="000000">
                    <a:alpha val="30000"/>
                  </a:srgbClr>
                </a:outerShdw>
              </a:effectLst>
              <a:uLnTx/>
              <a:uFillTx/>
              <a:latin typeface="Albertus Extra Bold" pitchFamily="34" charset="0"/>
              <a:ea typeface="+mj-ea"/>
              <a:cs typeface="+mj-cs"/>
            </a:endParaRPr>
          </a:p>
        </p:txBody>
      </p:sp>
      <p:sp>
        <p:nvSpPr>
          <p:cNvPr id="12" name="Прямоугольник 11"/>
          <p:cNvSpPr/>
          <p:nvPr/>
        </p:nvSpPr>
        <p:spPr>
          <a:xfrm>
            <a:off x="1142976" y="1571612"/>
            <a:ext cx="6929486" cy="71438"/>
          </a:xfrm>
          <a:prstGeom prst="rect">
            <a:avLst/>
          </a:prstGeom>
          <a:gradFill flip="none" rotWithShape="1">
            <a:gsLst>
              <a:gs pos="0">
                <a:srgbClr val="825600"/>
              </a:gs>
              <a:gs pos="13000">
                <a:srgbClr val="FFA800">
                  <a:alpha val="48000"/>
                </a:srgbClr>
              </a:gs>
              <a:gs pos="28000">
                <a:srgbClr val="825600"/>
              </a:gs>
              <a:gs pos="42999">
                <a:srgbClr val="FFA800"/>
              </a:gs>
              <a:gs pos="58000">
                <a:srgbClr val="825600"/>
              </a:gs>
              <a:gs pos="72000">
                <a:srgbClr val="FFA800"/>
              </a:gs>
              <a:gs pos="87000">
                <a:srgbClr val="825600"/>
              </a:gs>
              <a:gs pos="100000">
                <a:srgbClr val="FFA800"/>
              </a:gs>
            </a:gsLst>
            <a:path path="circle">
              <a:fillToRect r="100000" b="100000"/>
            </a:path>
            <a:tileRect l="-100000" t="-100000"/>
          </a:gradFill>
          <a:ln w="28575">
            <a:solidFill>
              <a:srgbClr val="C864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dirty="0"/>
          </a:p>
        </p:txBody>
      </p:sp>
      <p:sp>
        <p:nvSpPr>
          <p:cNvPr id="4" name="Прямоугольник 3"/>
          <p:cNvSpPr/>
          <p:nvPr/>
        </p:nvSpPr>
        <p:spPr>
          <a:xfrm>
            <a:off x="1285852" y="2214554"/>
            <a:ext cx="7358114" cy="1938992"/>
          </a:xfrm>
          <a:prstGeom prst="rect">
            <a:avLst/>
          </a:prstGeom>
        </p:spPr>
        <p:txBody>
          <a:bodyPr wrap="square">
            <a:spAutoFit/>
          </a:bodyPr>
          <a:lstStyle/>
          <a:p>
            <a:r>
              <a:rPr lang="uk-UA" sz="4000" dirty="0" smtClean="0">
                <a:solidFill>
                  <a:schemeClr val="tx2"/>
                </a:solidFill>
                <a:effectLst>
                  <a:glow rad="228600">
                    <a:schemeClr val="bg2">
                      <a:alpha val="40000"/>
                    </a:schemeClr>
                  </a:glow>
                </a:effectLst>
                <a:latin typeface="Arial" pitchFamily="34" charset="0"/>
                <a:cs typeface="Arial" pitchFamily="34" charset="0"/>
              </a:rPr>
              <a:t>    </a:t>
            </a:r>
            <a:r>
              <a:rPr lang="uk-UA" sz="4000" dirty="0" err="1" smtClean="0">
                <a:solidFill>
                  <a:schemeClr val="tx2"/>
                </a:solidFill>
                <a:effectLst>
                  <a:glow rad="228600">
                    <a:schemeClr val="bg2">
                      <a:alpha val="40000"/>
                    </a:schemeClr>
                  </a:glow>
                </a:effectLst>
                <a:latin typeface="Arial" pitchFamily="34" charset="0"/>
                <a:cs typeface="Arial" pitchFamily="34" charset="0"/>
              </a:rPr>
              <a:t>Гибнут</a:t>
            </a:r>
            <a:r>
              <a:rPr lang="uk-UA" sz="4000" dirty="0" smtClean="0">
                <a:solidFill>
                  <a:schemeClr val="tx2"/>
                </a:solidFill>
                <a:effectLst>
                  <a:glow rad="228600">
                    <a:schemeClr val="bg2">
                      <a:alpha val="40000"/>
                    </a:schemeClr>
                  </a:glow>
                </a:effectLst>
                <a:latin typeface="Arial" pitchFamily="34" charset="0"/>
                <a:cs typeface="Arial" pitchFamily="34" charset="0"/>
              </a:rPr>
              <a:t> же </a:t>
            </a:r>
            <a:r>
              <a:rPr lang="uk-UA" sz="4000" dirty="0" err="1" smtClean="0">
                <a:solidFill>
                  <a:schemeClr val="tx2"/>
                </a:solidFill>
                <a:effectLst>
                  <a:glow rad="228600">
                    <a:schemeClr val="bg2">
                      <a:alpha val="40000"/>
                    </a:schemeClr>
                  </a:glow>
                </a:effectLst>
                <a:latin typeface="Arial" pitchFamily="34" charset="0"/>
                <a:cs typeface="Arial" pitchFamily="34" charset="0"/>
              </a:rPr>
              <a:t>они</a:t>
            </a:r>
            <a:r>
              <a:rPr lang="uk-UA" sz="4000" dirty="0" smtClean="0">
                <a:solidFill>
                  <a:schemeClr val="tx2"/>
                </a:solidFill>
                <a:effectLst>
                  <a:glow rad="228600">
                    <a:schemeClr val="bg2">
                      <a:alpha val="40000"/>
                    </a:schemeClr>
                  </a:glow>
                </a:effectLst>
                <a:latin typeface="Arial" pitchFamily="34" charset="0"/>
                <a:cs typeface="Arial" pitchFamily="34" charset="0"/>
              </a:rPr>
              <a:t> потому, </a:t>
            </a:r>
            <a:r>
              <a:rPr lang="uk-UA" sz="4000" dirty="0" err="1" smtClean="0">
                <a:solidFill>
                  <a:schemeClr val="tx2"/>
                </a:solidFill>
                <a:effectLst>
                  <a:glow rad="228600">
                    <a:schemeClr val="bg2">
                      <a:alpha val="40000"/>
                    </a:schemeClr>
                  </a:glow>
                </a:effectLst>
                <a:latin typeface="Arial" pitchFamily="34" charset="0"/>
                <a:cs typeface="Arial" pitchFamily="34" charset="0"/>
              </a:rPr>
              <a:t>что</a:t>
            </a:r>
            <a:r>
              <a:rPr lang="uk-UA" sz="4000" dirty="0" smtClean="0">
                <a:solidFill>
                  <a:schemeClr val="tx2"/>
                </a:solidFill>
                <a:effectLst>
                  <a:glow rad="228600">
                    <a:schemeClr val="bg2">
                      <a:alpha val="40000"/>
                    </a:schemeClr>
                  </a:glow>
                </a:effectLst>
                <a:latin typeface="Arial" pitchFamily="34" charset="0"/>
                <a:cs typeface="Arial" pitchFamily="34" charset="0"/>
              </a:rPr>
              <a:t> не </a:t>
            </a:r>
            <a:r>
              <a:rPr lang="uk-UA" sz="4000" dirty="0" err="1" smtClean="0">
                <a:solidFill>
                  <a:schemeClr val="tx2"/>
                </a:solidFill>
                <a:effectLst>
                  <a:glow rad="228600">
                    <a:schemeClr val="bg2">
                      <a:alpha val="40000"/>
                    </a:schemeClr>
                  </a:glow>
                </a:effectLst>
                <a:latin typeface="Arial" pitchFamily="34" charset="0"/>
                <a:cs typeface="Arial" pitchFamily="34" charset="0"/>
              </a:rPr>
              <a:t>возлюбили</a:t>
            </a:r>
            <a:r>
              <a:rPr lang="uk-UA" sz="4000" dirty="0" smtClean="0">
                <a:solidFill>
                  <a:schemeClr val="tx2"/>
                </a:solidFill>
                <a:effectLst>
                  <a:glow rad="228600">
                    <a:schemeClr val="bg2">
                      <a:alpha val="40000"/>
                    </a:schemeClr>
                  </a:glow>
                </a:effectLst>
                <a:latin typeface="Arial" pitchFamily="34" charset="0"/>
                <a:cs typeface="Arial" pitchFamily="34" charset="0"/>
              </a:rPr>
              <a:t> </a:t>
            </a:r>
            <a:r>
              <a:rPr lang="uk-UA" sz="4000" dirty="0" err="1" smtClean="0">
                <a:solidFill>
                  <a:schemeClr val="tx2"/>
                </a:solidFill>
                <a:effectLst>
                  <a:glow rad="228600">
                    <a:schemeClr val="bg2">
                      <a:alpha val="40000"/>
                    </a:schemeClr>
                  </a:glow>
                </a:effectLst>
                <a:latin typeface="Arial" pitchFamily="34" charset="0"/>
                <a:cs typeface="Arial" pitchFamily="34" charset="0"/>
              </a:rPr>
              <a:t>истину</a:t>
            </a:r>
            <a:r>
              <a:rPr lang="uk-UA" sz="4000" dirty="0" smtClean="0">
                <a:solidFill>
                  <a:schemeClr val="tx2"/>
                </a:solidFill>
                <a:effectLst>
                  <a:glow rad="228600">
                    <a:schemeClr val="bg2">
                      <a:alpha val="40000"/>
                    </a:schemeClr>
                  </a:glow>
                </a:effectLst>
                <a:latin typeface="Arial" pitchFamily="34" charset="0"/>
                <a:cs typeface="Arial" pitchFamily="34" charset="0"/>
              </a:rPr>
              <a:t>, </a:t>
            </a:r>
            <a:r>
              <a:rPr lang="uk-UA" sz="4000" dirty="0" err="1" smtClean="0">
                <a:solidFill>
                  <a:schemeClr val="tx2"/>
                </a:solidFill>
                <a:effectLst>
                  <a:glow rad="228600">
                    <a:schemeClr val="bg2">
                      <a:alpha val="40000"/>
                    </a:schemeClr>
                  </a:glow>
                </a:effectLst>
                <a:latin typeface="Arial" pitchFamily="34" charset="0"/>
                <a:cs typeface="Arial" pitchFamily="34" charset="0"/>
              </a:rPr>
              <a:t>которая</a:t>
            </a:r>
            <a:r>
              <a:rPr lang="uk-UA" sz="4000" dirty="0" smtClean="0">
                <a:solidFill>
                  <a:schemeClr val="tx2"/>
                </a:solidFill>
                <a:effectLst>
                  <a:glow rad="228600">
                    <a:schemeClr val="bg2">
                      <a:alpha val="40000"/>
                    </a:schemeClr>
                  </a:glow>
                </a:effectLst>
                <a:latin typeface="Arial" pitchFamily="34" charset="0"/>
                <a:cs typeface="Arial" pitchFamily="34" charset="0"/>
              </a:rPr>
              <a:t> </a:t>
            </a:r>
            <a:r>
              <a:rPr lang="uk-UA" sz="4000" dirty="0" err="1" smtClean="0">
                <a:solidFill>
                  <a:schemeClr val="tx2"/>
                </a:solidFill>
                <a:effectLst>
                  <a:glow rad="228600">
                    <a:schemeClr val="bg2">
                      <a:alpha val="40000"/>
                    </a:schemeClr>
                  </a:glow>
                </a:effectLst>
                <a:latin typeface="Arial" pitchFamily="34" charset="0"/>
                <a:cs typeface="Arial" pitchFamily="34" charset="0"/>
              </a:rPr>
              <a:t>только</a:t>
            </a:r>
            <a:r>
              <a:rPr lang="uk-UA" sz="4000" dirty="0" smtClean="0">
                <a:solidFill>
                  <a:schemeClr val="tx2"/>
                </a:solidFill>
                <a:effectLst>
                  <a:glow rad="228600">
                    <a:schemeClr val="bg2">
                      <a:alpha val="40000"/>
                    </a:schemeClr>
                  </a:glow>
                </a:effectLst>
                <a:latin typeface="Arial" pitchFamily="34" charset="0"/>
                <a:cs typeface="Arial" pitchFamily="34" charset="0"/>
              </a:rPr>
              <a:t> и могла </a:t>
            </a:r>
            <a:r>
              <a:rPr lang="uk-UA" sz="4000" dirty="0" err="1" smtClean="0">
                <a:solidFill>
                  <a:schemeClr val="tx2"/>
                </a:solidFill>
                <a:effectLst>
                  <a:glow rad="228600">
                    <a:schemeClr val="bg2">
                      <a:alpha val="40000"/>
                    </a:schemeClr>
                  </a:glow>
                </a:effectLst>
                <a:latin typeface="Arial" pitchFamily="34" charset="0"/>
                <a:cs typeface="Arial" pitchFamily="34" charset="0"/>
              </a:rPr>
              <a:t>их</a:t>
            </a:r>
            <a:r>
              <a:rPr lang="uk-UA" sz="4000" dirty="0" smtClean="0">
                <a:solidFill>
                  <a:schemeClr val="tx2"/>
                </a:solidFill>
                <a:effectLst>
                  <a:glow rad="228600">
                    <a:schemeClr val="bg2">
                      <a:alpha val="40000"/>
                    </a:schemeClr>
                  </a:glow>
                </a:effectLst>
                <a:latin typeface="Arial" pitchFamily="34" charset="0"/>
                <a:cs typeface="Arial" pitchFamily="34" charset="0"/>
              </a:rPr>
              <a:t> спасти.</a:t>
            </a:r>
            <a:endParaRPr lang="ru-RU" sz="4000" dirty="0" smtClean="0">
              <a:solidFill>
                <a:schemeClr val="tx2"/>
              </a:solidFill>
              <a:effectLst>
                <a:glow rad="228600">
                  <a:schemeClr val="bg2">
                    <a:alpha val="40000"/>
                  </a:schemeClr>
                </a:glow>
              </a:effectLst>
              <a:latin typeface="Arial" pitchFamily="34" charset="0"/>
              <a:cs typeface="Arial" pitchFamily="34" charset="0"/>
            </a:endParaRPr>
          </a:p>
        </p:txBody>
      </p:sp>
      <p:sp>
        <p:nvSpPr>
          <p:cNvPr id="5" name="TextBox 4"/>
          <p:cNvSpPr txBox="1"/>
          <p:nvPr/>
        </p:nvSpPr>
        <p:spPr>
          <a:xfrm>
            <a:off x="1214414" y="4500570"/>
            <a:ext cx="7429552" cy="1846659"/>
          </a:xfrm>
          <a:prstGeom prst="rect">
            <a:avLst/>
          </a:prstGeom>
          <a:noFill/>
        </p:spPr>
        <p:txBody>
          <a:bodyPr wrap="square" rtlCol="0">
            <a:spAutoFit/>
          </a:bodyPr>
          <a:lstStyle/>
          <a:p>
            <a:pPr algn="ctr">
              <a:spcAft>
                <a:spcPts val="1200"/>
              </a:spcAft>
            </a:pPr>
            <a:r>
              <a:rPr lang="ru-RU" sz="4000" dirty="0" smtClean="0">
                <a:solidFill>
                  <a:srgbClr val="FFCC66">
                    <a:lumMod val="20000"/>
                    <a:lumOff val="80000"/>
                  </a:srgbClr>
                </a:solidFill>
                <a:effectLst>
                  <a:glow rad="228600">
                    <a:schemeClr val="bg2">
                      <a:alpha val="40000"/>
                    </a:schemeClr>
                  </a:glow>
                </a:effectLst>
                <a:latin typeface="Arial" pitchFamily="34" charset="0"/>
                <a:cs typeface="Arial" pitchFamily="34" charset="0"/>
              </a:rPr>
              <a:t>... не смогут уразуметь священную истину …</a:t>
            </a:r>
          </a:p>
          <a:p>
            <a:pPr algn="ctr">
              <a:spcAft>
                <a:spcPts val="1200"/>
              </a:spcAft>
            </a:pPr>
            <a:r>
              <a:rPr lang="ru-RU" sz="2400" dirty="0" smtClean="0">
                <a:solidFill>
                  <a:srgbClr val="FFCC66"/>
                </a:solidFill>
                <a:effectLst>
                  <a:glow rad="228600">
                    <a:schemeClr val="bg2">
                      <a:alpha val="40000"/>
                    </a:schemeClr>
                  </a:glow>
                </a:effectLst>
                <a:latin typeface="Arial" pitchFamily="34" charset="0"/>
                <a:cs typeface="Arial" pitchFamily="34" charset="0"/>
              </a:rPr>
              <a:t>СЦ  т. 3, с. 162</a:t>
            </a:r>
            <a:endParaRPr lang="ru-RU" sz="3200" dirty="0">
              <a:solidFill>
                <a:srgbClr val="FFCC66"/>
              </a:solidFill>
              <a:effectLst>
                <a:glow rad="228600">
                  <a:schemeClr val="bg2">
                    <a:alpha val="40000"/>
                  </a:schemeClr>
                </a:glow>
              </a:effectLst>
              <a:latin typeface="Arial" pitchFamily="34" charset="0"/>
              <a:cs typeface="Arial" pitchFamily="34" charset="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6"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strips(downRight)">
                                      <p:cBhvr>
                                        <p:cTn id="1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4" grpId="0"/>
      <p:bldP spid="5"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Заголовок 6"/>
          <p:cNvSpPr txBox="1">
            <a:spLocks/>
          </p:cNvSpPr>
          <p:nvPr/>
        </p:nvSpPr>
        <p:spPr bwMode="auto">
          <a:xfrm>
            <a:off x="714348" y="658654"/>
            <a:ext cx="7772400" cy="708526"/>
          </a:xfrm>
          <a:prstGeom prst="rect">
            <a:avLst/>
          </a:prstGeom>
          <a:noFill/>
          <a:ln w="12700" cap="sq">
            <a:noFill/>
            <a:miter lim="800000"/>
            <a:headEnd type="none" w="sm" len="sm"/>
            <a:tailEnd type="none" w="sm" len="sm"/>
          </a:ln>
        </p:spPr>
        <p:txBody>
          <a:bodyPr vert="horz" wrap="square" lIns="92075" tIns="46037" rIns="92075" bIns="46037" numCol="1" rtlCol="0" anchor="ctr" anchorCtr="0" compatLnSpc="1">
            <a:prstTxWarp prst="textNoShape">
              <a:avLst/>
            </a:prstTxWarp>
            <a:spAutoFit/>
            <a:scene3d>
              <a:camera prst="orthographicFront"/>
              <a:lightRig rig="glow" dir="tl">
                <a:rot lat="0" lon="0" rev="5400000"/>
              </a:lightRig>
            </a:scene3d>
            <a:sp3d contourW="12700">
              <a:bevelT w="25400" h="25400"/>
              <a:contourClr>
                <a:schemeClr val="accent6">
                  <a:shade val="73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4000" b="1" i="0" u="none" strike="noStrike" kern="0" cap="none" spc="0" normalizeH="0" baseline="0" noProof="0" dirty="0" smtClean="0">
                <a:ln w="7620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glow rad="101600">
                    <a:srgbClr val="3E0000"/>
                  </a:glow>
                  <a:outerShdw blurRad="80000" dist="40000" dir="5040000" algn="tl">
                    <a:srgbClr val="000000">
                      <a:alpha val="30000"/>
                    </a:srgbClr>
                  </a:outerShdw>
                </a:effectLst>
                <a:uLnTx/>
                <a:uFillTx/>
                <a:latin typeface="Albertus Extra Bold" pitchFamily="34" charset="0"/>
                <a:ea typeface="+mj-ea"/>
                <a:cs typeface="+mj-cs"/>
              </a:rPr>
              <a:t>ПОКЛОНЕНИЕ ЗВЕРЮ</a:t>
            </a:r>
            <a:endParaRPr kumimoji="0" lang="ru-RU" sz="4000" b="1" i="0" u="none" strike="noStrike" kern="0" cap="none" spc="0" normalizeH="0" baseline="0" noProof="0" dirty="0">
              <a:ln w="7620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glow rad="101600">
                  <a:srgbClr val="3E0000"/>
                </a:glow>
                <a:outerShdw blurRad="80000" dist="40000" dir="5040000" algn="tl">
                  <a:srgbClr val="000000">
                    <a:alpha val="30000"/>
                  </a:srgbClr>
                </a:outerShdw>
              </a:effectLst>
              <a:uLnTx/>
              <a:uFillTx/>
              <a:latin typeface="Albertus Extra Bold" pitchFamily="34" charset="0"/>
              <a:ea typeface="+mj-ea"/>
              <a:cs typeface="+mj-cs"/>
            </a:endParaRPr>
          </a:p>
        </p:txBody>
      </p:sp>
      <p:sp>
        <p:nvSpPr>
          <p:cNvPr id="12" name="Прямоугольник 11"/>
          <p:cNvSpPr/>
          <p:nvPr/>
        </p:nvSpPr>
        <p:spPr>
          <a:xfrm>
            <a:off x="1142976" y="1571612"/>
            <a:ext cx="6929486" cy="71438"/>
          </a:xfrm>
          <a:prstGeom prst="rect">
            <a:avLst/>
          </a:prstGeom>
          <a:gradFill flip="none" rotWithShape="1">
            <a:gsLst>
              <a:gs pos="0">
                <a:srgbClr val="825600"/>
              </a:gs>
              <a:gs pos="13000">
                <a:srgbClr val="FFA800">
                  <a:alpha val="48000"/>
                </a:srgbClr>
              </a:gs>
              <a:gs pos="28000">
                <a:srgbClr val="825600"/>
              </a:gs>
              <a:gs pos="42999">
                <a:srgbClr val="FFA800"/>
              </a:gs>
              <a:gs pos="58000">
                <a:srgbClr val="825600"/>
              </a:gs>
              <a:gs pos="72000">
                <a:srgbClr val="FFA800"/>
              </a:gs>
              <a:gs pos="87000">
                <a:srgbClr val="825600"/>
              </a:gs>
              <a:gs pos="100000">
                <a:srgbClr val="FFA800"/>
              </a:gs>
            </a:gsLst>
            <a:path path="circle">
              <a:fillToRect r="100000" b="100000"/>
            </a:path>
            <a:tileRect l="-100000" t="-100000"/>
          </a:gradFill>
          <a:ln w="28575">
            <a:solidFill>
              <a:srgbClr val="C864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dirty="0"/>
          </a:p>
        </p:txBody>
      </p:sp>
      <p:sp>
        <p:nvSpPr>
          <p:cNvPr id="6" name="Прямоугольник 5"/>
          <p:cNvSpPr/>
          <p:nvPr/>
        </p:nvSpPr>
        <p:spPr>
          <a:xfrm>
            <a:off x="1214414" y="1859340"/>
            <a:ext cx="7572428" cy="3570208"/>
          </a:xfrm>
          <a:prstGeom prst="rect">
            <a:avLst/>
          </a:prstGeom>
        </p:spPr>
        <p:txBody>
          <a:bodyPr wrap="square">
            <a:spAutoFit/>
          </a:bodyPr>
          <a:lstStyle/>
          <a:p>
            <a:pPr algn="ctr">
              <a:spcAft>
                <a:spcPts val="1200"/>
              </a:spcAft>
            </a:pPr>
            <a:r>
              <a:rPr lang="ru-RU" sz="3600" dirty="0" err="1" smtClean="0">
                <a:effectLst>
                  <a:glow rad="228600">
                    <a:schemeClr val="bg2">
                      <a:alpha val="40000"/>
                    </a:schemeClr>
                  </a:glow>
                </a:effectLst>
                <a:latin typeface="Arial" pitchFamily="34" charset="0"/>
                <a:cs typeface="Arial" pitchFamily="34" charset="0"/>
              </a:rPr>
              <a:t>Откр</a:t>
            </a:r>
            <a:r>
              <a:rPr lang="ru-RU" sz="3600" dirty="0" smtClean="0">
                <a:effectLst>
                  <a:glow rad="228600">
                    <a:schemeClr val="bg2">
                      <a:alpha val="40000"/>
                    </a:schemeClr>
                  </a:glow>
                </a:effectLst>
                <a:latin typeface="Arial" pitchFamily="34" charset="0"/>
                <a:cs typeface="Arial" pitchFamily="34" charset="0"/>
              </a:rPr>
              <a:t>. 13:15, 16    </a:t>
            </a:r>
          </a:p>
          <a:p>
            <a:pPr algn="just"/>
            <a:r>
              <a:rPr lang="ru-RU" sz="3600" dirty="0" smtClean="0">
                <a:solidFill>
                  <a:schemeClr val="tx1">
                    <a:lumMod val="20000"/>
                    <a:lumOff val="80000"/>
                  </a:schemeClr>
                </a:solidFill>
                <a:effectLst>
                  <a:glow rad="228600">
                    <a:schemeClr val="bg2">
                      <a:alpha val="40000"/>
                    </a:schemeClr>
                  </a:glow>
                </a:effectLst>
                <a:latin typeface="Arial" pitchFamily="34" charset="0"/>
                <a:cs typeface="Arial" pitchFamily="34" charset="0"/>
              </a:rPr>
              <a:t>… убиваем был всякий, кто не будет поклоняться образу зверя. И он сделает то, что всем… положено будет начертание на правую руку их или на чело их.</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Заголовок 6"/>
          <p:cNvSpPr txBox="1">
            <a:spLocks/>
          </p:cNvSpPr>
          <p:nvPr/>
        </p:nvSpPr>
        <p:spPr bwMode="auto">
          <a:xfrm>
            <a:off x="714348" y="658654"/>
            <a:ext cx="7772400" cy="708526"/>
          </a:xfrm>
          <a:prstGeom prst="rect">
            <a:avLst/>
          </a:prstGeom>
          <a:noFill/>
          <a:ln w="12700" cap="sq">
            <a:noFill/>
            <a:miter lim="800000"/>
            <a:headEnd type="none" w="sm" len="sm"/>
            <a:tailEnd type="none" w="sm" len="sm"/>
          </a:ln>
        </p:spPr>
        <p:txBody>
          <a:bodyPr vert="horz" wrap="square" lIns="92075" tIns="46037" rIns="92075" bIns="46037" numCol="1" rtlCol="0" anchor="ctr" anchorCtr="0" compatLnSpc="1">
            <a:prstTxWarp prst="textNoShape">
              <a:avLst/>
            </a:prstTxWarp>
            <a:spAutoFit/>
            <a:scene3d>
              <a:camera prst="orthographicFront"/>
              <a:lightRig rig="glow" dir="tl">
                <a:rot lat="0" lon="0" rev="5400000"/>
              </a:lightRig>
            </a:scene3d>
            <a:sp3d contourW="12700">
              <a:bevelT w="25400" h="25400"/>
              <a:contourClr>
                <a:schemeClr val="accent6">
                  <a:shade val="73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4000" b="1" i="0" u="none" strike="noStrike" kern="0" cap="none" spc="0" normalizeH="0" baseline="0" noProof="0" dirty="0" smtClean="0">
                <a:ln w="7620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glow rad="101600">
                    <a:srgbClr val="3E0000"/>
                  </a:glow>
                  <a:outerShdw blurRad="80000" dist="40000" dir="5040000" algn="tl">
                    <a:srgbClr val="000000">
                      <a:alpha val="30000"/>
                    </a:srgbClr>
                  </a:outerShdw>
                </a:effectLst>
                <a:uLnTx/>
                <a:uFillTx/>
                <a:latin typeface="Albertus Extra Bold" pitchFamily="34" charset="0"/>
                <a:ea typeface="+mj-ea"/>
                <a:cs typeface="+mj-cs"/>
              </a:rPr>
              <a:t>ЗАПЕЧАТЛЕНИЕ И ПЕЧАТЬ</a:t>
            </a:r>
            <a:endParaRPr kumimoji="0" lang="ru-RU" sz="4000" b="1" i="0" u="none" strike="noStrike" kern="0" cap="none" spc="0" normalizeH="0" baseline="0" noProof="0" dirty="0">
              <a:ln w="7620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glow rad="101600">
                  <a:srgbClr val="3E0000"/>
                </a:glow>
                <a:outerShdw blurRad="80000" dist="40000" dir="5040000" algn="tl">
                  <a:srgbClr val="000000">
                    <a:alpha val="30000"/>
                  </a:srgbClr>
                </a:outerShdw>
              </a:effectLst>
              <a:uLnTx/>
              <a:uFillTx/>
              <a:latin typeface="Albertus Extra Bold" pitchFamily="34" charset="0"/>
              <a:ea typeface="+mj-ea"/>
              <a:cs typeface="+mj-cs"/>
            </a:endParaRPr>
          </a:p>
        </p:txBody>
      </p:sp>
      <p:sp>
        <p:nvSpPr>
          <p:cNvPr id="12" name="Прямоугольник 11"/>
          <p:cNvSpPr/>
          <p:nvPr/>
        </p:nvSpPr>
        <p:spPr>
          <a:xfrm>
            <a:off x="1142976" y="1571612"/>
            <a:ext cx="6929486" cy="71438"/>
          </a:xfrm>
          <a:prstGeom prst="rect">
            <a:avLst/>
          </a:prstGeom>
          <a:gradFill flip="none" rotWithShape="1">
            <a:gsLst>
              <a:gs pos="0">
                <a:srgbClr val="825600"/>
              </a:gs>
              <a:gs pos="13000">
                <a:srgbClr val="FFA800">
                  <a:alpha val="48000"/>
                </a:srgbClr>
              </a:gs>
              <a:gs pos="28000">
                <a:srgbClr val="825600"/>
              </a:gs>
              <a:gs pos="42999">
                <a:srgbClr val="FFA800"/>
              </a:gs>
              <a:gs pos="58000">
                <a:srgbClr val="825600"/>
              </a:gs>
              <a:gs pos="72000">
                <a:srgbClr val="FFA800"/>
              </a:gs>
              <a:gs pos="87000">
                <a:srgbClr val="825600"/>
              </a:gs>
              <a:gs pos="100000">
                <a:srgbClr val="FFA800"/>
              </a:gs>
            </a:gsLst>
            <a:path path="circle">
              <a:fillToRect r="100000" b="100000"/>
            </a:path>
            <a:tileRect l="-100000" t="-100000"/>
          </a:gradFill>
          <a:ln w="28575">
            <a:solidFill>
              <a:srgbClr val="C864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dirty="0"/>
          </a:p>
        </p:txBody>
      </p:sp>
      <p:sp>
        <p:nvSpPr>
          <p:cNvPr id="4" name="Прямоугольник 3"/>
          <p:cNvSpPr/>
          <p:nvPr/>
        </p:nvSpPr>
        <p:spPr>
          <a:xfrm>
            <a:off x="1142976" y="1910728"/>
            <a:ext cx="7643866" cy="2893100"/>
          </a:xfrm>
          <a:prstGeom prst="rect">
            <a:avLst/>
          </a:prstGeom>
        </p:spPr>
        <p:txBody>
          <a:bodyPr wrap="square">
            <a:spAutoFit/>
          </a:bodyPr>
          <a:lstStyle/>
          <a:p>
            <a:pPr algn="ctr">
              <a:spcAft>
                <a:spcPts val="1200"/>
              </a:spcAft>
            </a:pPr>
            <a:r>
              <a:rPr lang="uk-UA" sz="2800" dirty="0" err="1" smtClean="0">
                <a:effectLst>
                  <a:glow rad="228600">
                    <a:schemeClr val="bg2">
                      <a:alpha val="40000"/>
                    </a:schemeClr>
                  </a:glow>
                </a:effectLst>
                <a:latin typeface="Arial" pitchFamily="34" charset="0"/>
                <a:cs typeface="Arial" pitchFamily="34" charset="0"/>
              </a:rPr>
              <a:t>Откр</a:t>
            </a:r>
            <a:r>
              <a:rPr lang="uk-UA" sz="2800" dirty="0" smtClean="0">
                <a:effectLst>
                  <a:glow rad="228600">
                    <a:schemeClr val="bg2">
                      <a:alpha val="40000"/>
                    </a:schemeClr>
                  </a:glow>
                </a:effectLst>
                <a:latin typeface="Arial" pitchFamily="34" charset="0"/>
                <a:cs typeface="Arial" pitchFamily="34" charset="0"/>
              </a:rPr>
              <a:t>. 14:1</a:t>
            </a:r>
          </a:p>
          <a:p>
            <a:pPr algn="just">
              <a:spcAft>
                <a:spcPts val="1200"/>
              </a:spcAft>
            </a:pPr>
            <a:r>
              <a:rPr lang="uk-UA" sz="3600" dirty="0" smtClean="0">
                <a:solidFill>
                  <a:schemeClr val="tx1">
                    <a:lumMod val="20000"/>
                    <a:lumOff val="80000"/>
                  </a:schemeClr>
                </a:solidFill>
                <a:effectLst>
                  <a:glow rad="228600">
                    <a:schemeClr val="bg2">
                      <a:alpha val="40000"/>
                    </a:schemeClr>
                  </a:glow>
                </a:effectLst>
                <a:latin typeface="Arial" pitchFamily="34" charset="0"/>
                <a:cs typeface="Arial" pitchFamily="34" charset="0"/>
              </a:rPr>
              <a:t>    И </a:t>
            </a:r>
            <a:r>
              <a:rPr lang="uk-UA" sz="3600" dirty="0" err="1" smtClean="0">
                <a:solidFill>
                  <a:schemeClr val="tx1">
                    <a:lumMod val="20000"/>
                    <a:lumOff val="80000"/>
                  </a:schemeClr>
                </a:solidFill>
                <a:effectLst>
                  <a:glow rad="228600">
                    <a:schemeClr val="bg2">
                      <a:alpha val="40000"/>
                    </a:schemeClr>
                  </a:glow>
                </a:effectLst>
                <a:latin typeface="Arial" pitchFamily="34" charset="0"/>
                <a:cs typeface="Arial" pitchFamily="34" charset="0"/>
              </a:rPr>
              <a:t>взглянул</a:t>
            </a:r>
            <a:r>
              <a:rPr lang="uk-UA" sz="3600" dirty="0" smtClean="0">
                <a:solidFill>
                  <a:schemeClr val="tx1">
                    <a:lumMod val="20000"/>
                    <a:lumOff val="80000"/>
                  </a:schemeClr>
                </a:solidFill>
                <a:effectLst>
                  <a:glow rad="228600">
                    <a:schemeClr val="bg2">
                      <a:alpha val="40000"/>
                    </a:schemeClr>
                  </a:glow>
                </a:effectLst>
                <a:latin typeface="Arial" pitchFamily="34" charset="0"/>
                <a:cs typeface="Arial" pitchFamily="34" charset="0"/>
              </a:rPr>
              <a:t> я, и </a:t>
            </a:r>
            <a:r>
              <a:rPr lang="uk-UA" sz="3600" dirty="0" err="1" smtClean="0">
                <a:solidFill>
                  <a:schemeClr val="tx1">
                    <a:lumMod val="20000"/>
                    <a:lumOff val="80000"/>
                  </a:schemeClr>
                </a:solidFill>
                <a:effectLst>
                  <a:glow rad="228600">
                    <a:schemeClr val="bg2">
                      <a:alpha val="40000"/>
                    </a:schemeClr>
                  </a:glow>
                </a:effectLst>
                <a:latin typeface="Arial" pitchFamily="34" charset="0"/>
                <a:cs typeface="Arial" pitchFamily="34" charset="0"/>
              </a:rPr>
              <a:t>вот</a:t>
            </a:r>
            <a:r>
              <a:rPr lang="uk-UA" sz="3600" dirty="0" smtClean="0">
                <a:solidFill>
                  <a:schemeClr val="tx1">
                    <a:lumMod val="20000"/>
                    <a:lumOff val="80000"/>
                  </a:schemeClr>
                </a:solidFill>
                <a:effectLst>
                  <a:glow rad="228600">
                    <a:schemeClr val="bg2">
                      <a:alpha val="40000"/>
                    </a:schemeClr>
                  </a:glow>
                </a:effectLst>
                <a:latin typeface="Arial" pitchFamily="34" charset="0"/>
                <a:cs typeface="Arial" pitchFamily="34" charset="0"/>
              </a:rPr>
              <a:t>, </a:t>
            </a:r>
            <a:r>
              <a:rPr lang="uk-UA" sz="3600" dirty="0" err="1" smtClean="0">
                <a:solidFill>
                  <a:schemeClr val="tx1">
                    <a:lumMod val="20000"/>
                    <a:lumOff val="80000"/>
                  </a:schemeClr>
                </a:solidFill>
                <a:effectLst>
                  <a:glow rad="228600">
                    <a:schemeClr val="bg2">
                      <a:alpha val="40000"/>
                    </a:schemeClr>
                  </a:glow>
                </a:effectLst>
                <a:latin typeface="Arial" pitchFamily="34" charset="0"/>
                <a:cs typeface="Arial" pitchFamily="34" charset="0"/>
              </a:rPr>
              <a:t>Агнец</a:t>
            </a:r>
            <a:r>
              <a:rPr lang="uk-UA" sz="3600" dirty="0" smtClean="0">
                <a:solidFill>
                  <a:schemeClr val="tx1">
                    <a:lumMod val="20000"/>
                    <a:lumOff val="80000"/>
                  </a:schemeClr>
                </a:solidFill>
                <a:effectLst>
                  <a:glow rad="228600">
                    <a:schemeClr val="bg2">
                      <a:alpha val="40000"/>
                    </a:schemeClr>
                  </a:glow>
                </a:effectLst>
                <a:latin typeface="Arial" pitchFamily="34" charset="0"/>
                <a:cs typeface="Arial" pitchFamily="34" charset="0"/>
              </a:rPr>
              <a:t> </a:t>
            </a:r>
            <a:r>
              <a:rPr lang="uk-UA" sz="3600" dirty="0" err="1" smtClean="0">
                <a:solidFill>
                  <a:schemeClr val="tx1">
                    <a:lumMod val="20000"/>
                    <a:lumOff val="80000"/>
                  </a:schemeClr>
                </a:solidFill>
                <a:effectLst>
                  <a:glow rad="228600">
                    <a:schemeClr val="bg2">
                      <a:alpha val="40000"/>
                    </a:schemeClr>
                  </a:glow>
                </a:effectLst>
                <a:latin typeface="Arial" pitchFamily="34" charset="0"/>
                <a:cs typeface="Arial" pitchFamily="34" charset="0"/>
              </a:rPr>
              <a:t>стоит</a:t>
            </a:r>
            <a:r>
              <a:rPr lang="uk-UA" sz="3600" dirty="0" smtClean="0">
                <a:solidFill>
                  <a:schemeClr val="tx1">
                    <a:lumMod val="20000"/>
                    <a:lumOff val="80000"/>
                  </a:schemeClr>
                </a:solidFill>
                <a:effectLst>
                  <a:glow rad="228600">
                    <a:schemeClr val="bg2">
                      <a:alpha val="40000"/>
                    </a:schemeClr>
                  </a:glow>
                </a:effectLst>
                <a:latin typeface="Arial" pitchFamily="34" charset="0"/>
                <a:cs typeface="Arial" pitchFamily="34" charset="0"/>
              </a:rPr>
              <a:t> на горе </a:t>
            </a:r>
            <a:r>
              <a:rPr lang="uk-UA" sz="3600" dirty="0" err="1" smtClean="0">
                <a:solidFill>
                  <a:schemeClr val="tx1">
                    <a:lumMod val="20000"/>
                    <a:lumOff val="80000"/>
                  </a:schemeClr>
                </a:solidFill>
                <a:effectLst>
                  <a:glow rad="228600">
                    <a:schemeClr val="bg2">
                      <a:alpha val="40000"/>
                    </a:schemeClr>
                  </a:glow>
                </a:effectLst>
                <a:latin typeface="Arial" pitchFamily="34" charset="0"/>
                <a:cs typeface="Arial" pitchFamily="34" charset="0"/>
              </a:rPr>
              <a:t>Сионе</a:t>
            </a:r>
            <a:r>
              <a:rPr lang="uk-UA" sz="3600" dirty="0" smtClean="0">
                <a:solidFill>
                  <a:schemeClr val="tx1">
                    <a:lumMod val="20000"/>
                    <a:lumOff val="80000"/>
                  </a:schemeClr>
                </a:solidFill>
                <a:effectLst>
                  <a:glow rad="228600">
                    <a:schemeClr val="bg2">
                      <a:alpha val="40000"/>
                    </a:schemeClr>
                  </a:glow>
                </a:effectLst>
                <a:latin typeface="Arial" pitchFamily="34" charset="0"/>
                <a:cs typeface="Arial" pitchFamily="34" charset="0"/>
              </a:rPr>
              <a:t>, и с Ним сто сорок </a:t>
            </a:r>
            <a:r>
              <a:rPr lang="uk-UA" sz="3600" dirty="0" err="1" smtClean="0">
                <a:solidFill>
                  <a:schemeClr val="tx1">
                    <a:lumMod val="20000"/>
                    <a:lumOff val="80000"/>
                  </a:schemeClr>
                </a:solidFill>
                <a:effectLst>
                  <a:glow rad="228600">
                    <a:schemeClr val="bg2">
                      <a:alpha val="40000"/>
                    </a:schemeClr>
                  </a:glow>
                </a:effectLst>
                <a:latin typeface="Arial" pitchFamily="34" charset="0"/>
                <a:cs typeface="Arial" pitchFamily="34" charset="0"/>
              </a:rPr>
              <a:t>четыре</a:t>
            </a:r>
            <a:r>
              <a:rPr lang="uk-UA" sz="3600" dirty="0" smtClean="0">
                <a:solidFill>
                  <a:schemeClr val="tx1">
                    <a:lumMod val="20000"/>
                    <a:lumOff val="80000"/>
                  </a:schemeClr>
                </a:solidFill>
                <a:effectLst>
                  <a:glow rad="228600">
                    <a:schemeClr val="bg2">
                      <a:alpha val="40000"/>
                    </a:schemeClr>
                  </a:glow>
                </a:effectLst>
                <a:latin typeface="Arial" pitchFamily="34" charset="0"/>
                <a:cs typeface="Arial" pitchFamily="34" charset="0"/>
              </a:rPr>
              <a:t> </a:t>
            </a:r>
            <a:r>
              <a:rPr lang="uk-UA" sz="3600" dirty="0" err="1" smtClean="0">
                <a:solidFill>
                  <a:schemeClr val="tx1">
                    <a:lumMod val="20000"/>
                    <a:lumOff val="80000"/>
                  </a:schemeClr>
                </a:solidFill>
                <a:effectLst>
                  <a:glow rad="228600">
                    <a:schemeClr val="bg2">
                      <a:alpha val="40000"/>
                    </a:schemeClr>
                  </a:glow>
                </a:effectLst>
                <a:latin typeface="Arial" pitchFamily="34" charset="0"/>
                <a:cs typeface="Arial" pitchFamily="34" charset="0"/>
              </a:rPr>
              <a:t>тысячи</a:t>
            </a:r>
            <a:r>
              <a:rPr lang="uk-UA" sz="3600" dirty="0" smtClean="0">
                <a:solidFill>
                  <a:schemeClr val="tx1">
                    <a:lumMod val="20000"/>
                    <a:lumOff val="80000"/>
                  </a:schemeClr>
                </a:solidFill>
                <a:effectLst>
                  <a:glow rad="228600">
                    <a:schemeClr val="bg2">
                      <a:alpha val="40000"/>
                    </a:schemeClr>
                  </a:glow>
                </a:effectLst>
                <a:latin typeface="Arial" pitchFamily="34" charset="0"/>
                <a:cs typeface="Arial" pitchFamily="34" charset="0"/>
              </a:rPr>
              <a:t>, у </a:t>
            </a:r>
            <a:r>
              <a:rPr lang="uk-UA" sz="3600" dirty="0" err="1" smtClean="0">
                <a:solidFill>
                  <a:schemeClr val="tx1">
                    <a:lumMod val="20000"/>
                    <a:lumOff val="80000"/>
                  </a:schemeClr>
                </a:solidFill>
                <a:effectLst>
                  <a:glow rad="228600">
                    <a:schemeClr val="bg2">
                      <a:alpha val="40000"/>
                    </a:schemeClr>
                  </a:glow>
                </a:effectLst>
                <a:latin typeface="Arial" pitchFamily="34" charset="0"/>
                <a:cs typeface="Arial" pitchFamily="34" charset="0"/>
              </a:rPr>
              <a:t>которых</a:t>
            </a:r>
            <a:r>
              <a:rPr lang="uk-UA" sz="3600" dirty="0" smtClean="0">
                <a:solidFill>
                  <a:schemeClr val="tx1">
                    <a:lumMod val="20000"/>
                    <a:lumOff val="80000"/>
                  </a:schemeClr>
                </a:solidFill>
                <a:effectLst>
                  <a:glow rad="228600">
                    <a:schemeClr val="bg2">
                      <a:alpha val="40000"/>
                    </a:schemeClr>
                  </a:glow>
                </a:effectLst>
                <a:latin typeface="Arial" pitchFamily="34" charset="0"/>
                <a:cs typeface="Arial" pitchFamily="34" charset="0"/>
              </a:rPr>
              <a:t> </a:t>
            </a:r>
            <a:r>
              <a:rPr lang="uk-UA" sz="3600" dirty="0" err="1" smtClean="0">
                <a:solidFill>
                  <a:schemeClr val="tx1">
                    <a:lumMod val="20000"/>
                    <a:lumOff val="80000"/>
                  </a:schemeClr>
                </a:solidFill>
                <a:effectLst>
                  <a:glow rad="228600">
                    <a:schemeClr val="bg2">
                      <a:alpha val="40000"/>
                    </a:schemeClr>
                  </a:glow>
                </a:effectLst>
                <a:latin typeface="Arial" pitchFamily="34" charset="0"/>
                <a:cs typeface="Arial" pitchFamily="34" charset="0"/>
              </a:rPr>
              <a:t>имя</a:t>
            </a:r>
            <a:r>
              <a:rPr lang="uk-UA" sz="3600" dirty="0" smtClean="0">
                <a:solidFill>
                  <a:schemeClr val="tx1">
                    <a:lumMod val="20000"/>
                    <a:lumOff val="80000"/>
                  </a:schemeClr>
                </a:solidFill>
                <a:effectLst>
                  <a:glow rad="228600">
                    <a:schemeClr val="bg2">
                      <a:alpha val="40000"/>
                    </a:schemeClr>
                  </a:glow>
                </a:effectLst>
                <a:latin typeface="Arial" pitchFamily="34" charset="0"/>
                <a:cs typeface="Arial" pitchFamily="34" charset="0"/>
              </a:rPr>
              <a:t> </a:t>
            </a:r>
            <a:r>
              <a:rPr lang="uk-UA" sz="3600" dirty="0" err="1" smtClean="0">
                <a:solidFill>
                  <a:schemeClr val="tx1">
                    <a:lumMod val="20000"/>
                    <a:lumOff val="80000"/>
                  </a:schemeClr>
                </a:solidFill>
                <a:effectLst>
                  <a:glow rad="228600">
                    <a:schemeClr val="bg2">
                      <a:alpha val="40000"/>
                    </a:schemeClr>
                  </a:glow>
                </a:effectLst>
                <a:latin typeface="Arial" pitchFamily="34" charset="0"/>
                <a:cs typeface="Arial" pitchFamily="34" charset="0"/>
              </a:rPr>
              <a:t>Отца</a:t>
            </a:r>
            <a:r>
              <a:rPr lang="uk-UA" sz="3600" dirty="0" smtClean="0">
                <a:solidFill>
                  <a:schemeClr val="tx1">
                    <a:lumMod val="20000"/>
                    <a:lumOff val="80000"/>
                  </a:schemeClr>
                </a:solidFill>
                <a:effectLst>
                  <a:glow rad="228600">
                    <a:schemeClr val="bg2">
                      <a:alpha val="40000"/>
                    </a:schemeClr>
                  </a:glow>
                </a:effectLst>
                <a:latin typeface="Arial" pitchFamily="34" charset="0"/>
                <a:cs typeface="Arial" pitchFamily="34" charset="0"/>
              </a:rPr>
              <a:t> </a:t>
            </a:r>
            <a:r>
              <a:rPr lang="uk-UA" sz="3600" dirty="0" err="1" smtClean="0">
                <a:solidFill>
                  <a:schemeClr val="tx1">
                    <a:lumMod val="20000"/>
                    <a:lumOff val="80000"/>
                  </a:schemeClr>
                </a:solidFill>
                <a:effectLst>
                  <a:glow rad="228600">
                    <a:schemeClr val="bg2">
                      <a:alpha val="40000"/>
                    </a:schemeClr>
                  </a:glow>
                </a:effectLst>
                <a:latin typeface="Arial" pitchFamily="34" charset="0"/>
                <a:cs typeface="Arial" pitchFamily="34" charset="0"/>
              </a:rPr>
              <a:t>Его</a:t>
            </a:r>
            <a:r>
              <a:rPr lang="uk-UA" sz="3600" dirty="0" smtClean="0">
                <a:solidFill>
                  <a:schemeClr val="tx1">
                    <a:lumMod val="20000"/>
                    <a:lumOff val="80000"/>
                  </a:schemeClr>
                </a:solidFill>
                <a:effectLst>
                  <a:glow rad="228600">
                    <a:schemeClr val="bg2">
                      <a:alpha val="40000"/>
                    </a:schemeClr>
                  </a:glow>
                </a:effectLst>
                <a:latin typeface="Arial" pitchFamily="34" charset="0"/>
                <a:cs typeface="Arial" pitchFamily="34" charset="0"/>
              </a:rPr>
              <a:t> написано на </a:t>
            </a:r>
            <a:r>
              <a:rPr lang="uk-UA" sz="3600" dirty="0" err="1" smtClean="0">
                <a:solidFill>
                  <a:schemeClr val="tx1">
                    <a:lumMod val="20000"/>
                    <a:lumOff val="80000"/>
                  </a:schemeClr>
                </a:solidFill>
                <a:effectLst>
                  <a:glow rad="228600">
                    <a:schemeClr val="bg2">
                      <a:alpha val="40000"/>
                    </a:schemeClr>
                  </a:glow>
                </a:effectLst>
                <a:latin typeface="Arial" pitchFamily="34" charset="0"/>
                <a:cs typeface="Arial" pitchFamily="34" charset="0"/>
              </a:rPr>
              <a:t>челах</a:t>
            </a:r>
            <a:r>
              <a:rPr lang="uk-UA" sz="3600" dirty="0" smtClean="0">
                <a:solidFill>
                  <a:schemeClr val="tx1">
                    <a:lumMod val="20000"/>
                    <a:lumOff val="80000"/>
                  </a:schemeClr>
                </a:solidFill>
                <a:effectLst>
                  <a:glow rad="228600">
                    <a:schemeClr val="bg2">
                      <a:alpha val="40000"/>
                    </a:schemeClr>
                  </a:glow>
                </a:effectLst>
                <a:latin typeface="Arial" pitchFamily="34" charset="0"/>
                <a:cs typeface="Arial" pitchFamily="34" charset="0"/>
              </a:rPr>
              <a:t>.</a:t>
            </a:r>
            <a:endParaRPr lang="uk-UA" sz="3600" dirty="0">
              <a:solidFill>
                <a:schemeClr val="tx1">
                  <a:lumMod val="20000"/>
                  <a:lumOff val="80000"/>
                </a:schemeClr>
              </a:solidFill>
              <a:effectLst>
                <a:glow rad="228600">
                  <a:schemeClr val="bg2">
                    <a:alpha val="40000"/>
                  </a:schemeClr>
                </a:glow>
              </a:effectLst>
              <a:latin typeface="Arial" pitchFamily="34" charset="0"/>
              <a:cs typeface="Arial" pitchFamily="34" charset="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Effect transition="in" filter="fade">
                                      <p:cBhvr>
                                        <p:cTn id="11" dur="1000"/>
                                        <p:tgtEl>
                                          <p:spTgt spid="4">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4">
                                            <p:txEl>
                                              <p:pRg st="1" end="1"/>
                                            </p:txEl>
                                          </p:spTgt>
                                        </p:tgtEl>
                                        <p:attrNameLst>
                                          <p:attrName>style.visibility</p:attrName>
                                        </p:attrNameLst>
                                      </p:cBhvr>
                                      <p:to>
                                        <p:strVal val="visible"/>
                                      </p:to>
                                    </p:set>
                                    <p:animEffect transition="in" filter="fade">
                                      <p:cBhvr>
                                        <p:cTn id="16" dur="10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4" grpId="0" uiExpand="1"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Прямоугольник 11"/>
          <p:cNvSpPr/>
          <p:nvPr/>
        </p:nvSpPr>
        <p:spPr>
          <a:xfrm>
            <a:off x="1142976" y="1571612"/>
            <a:ext cx="6929486" cy="71438"/>
          </a:xfrm>
          <a:prstGeom prst="rect">
            <a:avLst/>
          </a:prstGeom>
          <a:gradFill flip="none" rotWithShape="1">
            <a:gsLst>
              <a:gs pos="0">
                <a:srgbClr val="825600"/>
              </a:gs>
              <a:gs pos="13000">
                <a:srgbClr val="FFA800">
                  <a:alpha val="48000"/>
                </a:srgbClr>
              </a:gs>
              <a:gs pos="28000">
                <a:srgbClr val="825600"/>
              </a:gs>
              <a:gs pos="42999">
                <a:srgbClr val="FFA800"/>
              </a:gs>
              <a:gs pos="58000">
                <a:srgbClr val="825600"/>
              </a:gs>
              <a:gs pos="72000">
                <a:srgbClr val="FFA800"/>
              </a:gs>
              <a:gs pos="87000">
                <a:srgbClr val="825600"/>
              </a:gs>
              <a:gs pos="100000">
                <a:srgbClr val="FFA800"/>
              </a:gs>
            </a:gsLst>
            <a:path path="circle">
              <a:fillToRect r="100000" b="100000"/>
            </a:path>
            <a:tileRect l="-100000" t="-100000"/>
          </a:gradFill>
          <a:ln w="28575">
            <a:solidFill>
              <a:srgbClr val="C864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dirty="0"/>
          </a:p>
        </p:txBody>
      </p:sp>
      <p:sp>
        <p:nvSpPr>
          <p:cNvPr id="4" name="Прямоугольник 3"/>
          <p:cNvSpPr/>
          <p:nvPr/>
        </p:nvSpPr>
        <p:spPr>
          <a:xfrm>
            <a:off x="1428728" y="1910728"/>
            <a:ext cx="7143800" cy="4555093"/>
          </a:xfrm>
          <a:prstGeom prst="rect">
            <a:avLst/>
          </a:prstGeom>
        </p:spPr>
        <p:txBody>
          <a:bodyPr wrap="square">
            <a:spAutoFit/>
          </a:bodyPr>
          <a:lstStyle/>
          <a:p>
            <a:pPr algn="ctr">
              <a:spcAft>
                <a:spcPts val="1200"/>
              </a:spcAft>
            </a:pPr>
            <a:r>
              <a:rPr lang="uk-UA" sz="2800" dirty="0" err="1" smtClean="0">
                <a:effectLst>
                  <a:glow rad="228600">
                    <a:schemeClr val="bg2">
                      <a:alpha val="40000"/>
                    </a:schemeClr>
                  </a:glow>
                </a:effectLst>
                <a:latin typeface="Arial" pitchFamily="34" charset="0"/>
                <a:cs typeface="Arial" pitchFamily="34" charset="0"/>
              </a:rPr>
              <a:t>Откр</a:t>
            </a:r>
            <a:r>
              <a:rPr lang="uk-UA" sz="2800" dirty="0" smtClean="0">
                <a:effectLst>
                  <a:glow rad="228600">
                    <a:schemeClr val="bg2">
                      <a:alpha val="40000"/>
                    </a:schemeClr>
                  </a:glow>
                </a:effectLst>
                <a:latin typeface="Arial" pitchFamily="34" charset="0"/>
                <a:cs typeface="Arial" pitchFamily="34" charset="0"/>
              </a:rPr>
              <a:t>. 7:2,3</a:t>
            </a:r>
          </a:p>
          <a:p>
            <a:pPr algn="just">
              <a:spcAft>
                <a:spcPts val="1200"/>
              </a:spcAft>
            </a:pPr>
            <a:r>
              <a:rPr lang="uk-UA" sz="3600" dirty="0" smtClean="0">
                <a:solidFill>
                  <a:schemeClr val="tx1">
                    <a:lumMod val="20000"/>
                    <a:lumOff val="80000"/>
                  </a:schemeClr>
                </a:solidFill>
                <a:effectLst>
                  <a:glow rad="228600">
                    <a:schemeClr val="bg2">
                      <a:alpha val="40000"/>
                    </a:schemeClr>
                  </a:glow>
                </a:effectLst>
                <a:latin typeface="Arial" pitchFamily="34" charset="0"/>
                <a:cs typeface="Arial" pitchFamily="34" charset="0"/>
              </a:rPr>
              <a:t>    И </a:t>
            </a:r>
            <a:r>
              <a:rPr lang="uk-UA" sz="3600" dirty="0" err="1" smtClean="0">
                <a:solidFill>
                  <a:schemeClr val="tx1">
                    <a:lumMod val="20000"/>
                    <a:lumOff val="80000"/>
                  </a:schemeClr>
                </a:solidFill>
                <a:effectLst>
                  <a:glow rad="228600">
                    <a:schemeClr val="bg2">
                      <a:alpha val="40000"/>
                    </a:schemeClr>
                  </a:glow>
                </a:effectLst>
                <a:latin typeface="Arial" pitchFamily="34" charset="0"/>
                <a:cs typeface="Arial" pitchFamily="34" charset="0"/>
              </a:rPr>
              <a:t>воскликнул</a:t>
            </a:r>
            <a:r>
              <a:rPr lang="uk-UA" sz="3600" dirty="0" smtClean="0">
                <a:solidFill>
                  <a:schemeClr val="tx1">
                    <a:lumMod val="20000"/>
                    <a:lumOff val="80000"/>
                  </a:schemeClr>
                </a:solidFill>
                <a:effectLst>
                  <a:glow rad="228600">
                    <a:schemeClr val="bg2">
                      <a:alpha val="40000"/>
                    </a:schemeClr>
                  </a:glow>
                </a:effectLst>
                <a:latin typeface="Arial" pitchFamily="34" charset="0"/>
                <a:cs typeface="Arial" pitchFamily="34" charset="0"/>
              </a:rPr>
              <a:t> он </a:t>
            </a:r>
            <a:r>
              <a:rPr lang="uk-UA" sz="3600" dirty="0" err="1" smtClean="0">
                <a:solidFill>
                  <a:schemeClr val="tx1">
                    <a:lumMod val="20000"/>
                    <a:lumOff val="80000"/>
                  </a:schemeClr>
                </a:solidFill>
                <a:effectLst>
                  <a:glow rad="228600">
                    <a:schemeClr val="bg2">
                      <a:alpha val="40000"/>
                    </a:schemeClr>
                  </a:glow>
                </a:effectLst>
                <a:latin typeface="Arial" pitchFamily="34" charset="0"/>
                <a:cs typeface="Arial" pitchFamily="34" charset="0"/>
              </a:rPr>
              <a:t>громким</a:t>
            </a:r>
            <a:r>
              <a:rPr lang="uk-UA" sz="3600" dirty="0" smtClean="0">
                <a:solidFill>
                  <a:schemeClr val="tx1">
                    <a:lumMod val="20000"/>
                    <a:lumOff val="80000"/>
                  </a:schemeClr>
                </a:solidFill>
                <a:effectLst>
                  <a:glow rad="228600">
                    <a:schemeClr val="bg2">
                      <a:alpha val="40000"/>
                    </a:schemeClr>
                  </a:glow>
                </a:effectLst>
                <a:latin typeface="Arial" pitchFamily="34" charset="0"/>
                <a:cs typeface="Arial" pitchFamily="34" charset="0"/>
              </a:rPr>
              <a:t> голосом к </a:t>
            </a:r>
            <a:r>
              <a:rPr lang="uk-UA" sz="3600" dirty="0" err="1" smtClean="0">
                <a:solidFill>
                  <a:schemeClr val="tx1">
                    <a:lumMod val="20000"/>
                    <a:lumOff val="80000"/>
                  </a:schemeClr>
                </a:solidFill>
                <a:effectLst>
                  <a:glow rad="228600">
                    <a:schemeClr val="bg2">
                      <a:alpha val="40000"/>
                    </a:schemeClr>
                  </a:glow>
                </a:effectLst>
                <a:latin typeface="Arial" pitchFamily="34" charset="0"/>
                <a:cs typeface="Arial" pitchFamily="34" charset="0"/>
              </a:rPr>
              <a:t>четырем</a:t>
            </a:r>
            <a:r>
              <a:rPr lang="uk-UA" sz="3600" dirty="0" smtClean="0">
                <a:solidFill>
                  <a:schemeClr val="tx1">
                    <a:lumMod val="20000"/>
                    <a:lumOff val="80000"/>
                  </a:schemeClr>
                </a:solidFill>
                <a:effectLst>
                  <a:glow rad="228600">
                    <a:schemeClr val="bg2">
                      <a:alpha val="40000"/>
                    </a:schemeClr>
                  </a:glow>
                </a:effectLst>
                <a:latin typeface="Arial" pitchFamily="34" charset="0"/>
                <a:cs typeface="Arial" pitchFamily="34" charset="0"/>
              </a:rPr>
              <a:t> Ангелам, </a:t>
            </a:r>
            <a:r>
              <a:rPr lang="uk-UA" sz="3600" dirty="0" err="1" smtClean="0">
                <a:solidFill>
                  <a:schemeClr val="tx1">
                    <a:lumMod val="20000"/>
                    <a:lumOff val="80000"/>
                  </a:schemeClr>
                </a:solidFill>
                <a:effectLst>
                  <a:glow rad="228600">
                    <a:schemeClr val="bg2">
                      <a:alpha val="40000"/>
                    </a:schemeClr>
                  </a:glow>
                </a:effectLst>
                <a:latin typeface="Arial" pitchFamily="34" charset="0"/>
                <a:cs typeface="Arial" pitchFamily="34" charset="0"/>
              </a:rPr>
              <a:t>которым</a:t>
            </a:r>
            <a:r>
              <a:rPr lang="uk-UA" sz="3600" dirty="0" smtClean="0">
                <a:solidFill>
                  <a:schemeClr val="tx1">
                    <a:lumMod val="20000"/>
                    <a:lumOff val="80000"/>
                  </a:schemeClr>
                </a:solidFill>
                <a:effectLst>
                  <a:glow rad="228600">
                    <a:schemeClr val="bg2">
                      <a:alpha val="40000"/>
                    </a:schemeClr>
                  </a:glow>
                </a:effectLst>
                <a:latin typeface="Arial" pitchFamily="34" charset="0"/>
                <a:cs typeface="Arial" pitchFamily="34" charset="0"/>
              </a:rPr>
              <a:t> дано </a:t>
            </a:r>
            <a:r>
              <a:rPr lang="uk-UA" sz="3600" dirty="0" err="1" smtClean="0">
                <a:solidFill>
                  <a:schemeClr val="tx1">
                    <a:lumMod val="20000"/>
                    <a:lumOff val="80000"/>
                  </a:schemeClr>
                </a:solidFill>
                <a:effectLst>
                  <a:glow rad="228600">
                    <a:schemeClr val="bg2">
                      <a:alpha val="40000"/>
                    </a:schemeClr>
                  </a:glow>
                </a:effectLst>
                <a:latin typeface="Arial" pitchFamily="34" charset="0"/>
                <a:cs typeface="Arial" pitchFamily="34" charset="0"/>
              </a:rPr>
              <a:t>вредить</a:t>
            </a:r>
            <a:r>
              <a:rPr lang="uk-UA" sz="3600" dirty="0" smtClean="0">
                <a:solidFill>
                  <a:schemeClr val="tx1">
                    <a:lumMod val="20000"/>
                    <a:lumOff val="80000"/>
                  </a:schemeClr>
                </a:solidFill>
                <a:effectLst>
                  <a:glow rad="228600">
                    <a:schemeClr val="bg2">
                      <a:alpha val="40000"/>
                    </a:schemeClr>
                  </a:glow>
                </a:effectLst>
                <a:latin typeface="Arial" pitchFamily="34" charset="0"/>
                <a:cs typeface="Arial" pitchFamily="34" charset="0"/>
              </a:rPr>
              <a:t> земле и морю, </a:t>
            </a:r>
            <a:r>
              <a:rPr lang="uk-UA" sz="3600" dirty="0" err="1" smtClean="0">
                <a:solidFill>
                  <a:schemeClr val="tx1">
                    <a:lumMod val="20000"/>
                    <a:lumOff val="80000"/>
                  </a:schemeClr>
                </a:solidFill>
                <a:effectLst>
                  <a:glow rad="228600">
                    <a:schemeClr val="bg2">
                      <a:alpha val="40000"/>
                    </a:schemeClr>
                  </a:glow>
                </a:effectLst>
                <a:latin typeface="Arial" pitchFamily="34" charset="0"/>
                <a:cs typeface="Arial" pitchFamily="34" charset="0"/>
              </a:rPr>
              <a:t>говоря</a:t>
            </a:r>
            <a:r>
              <a:rPr lang="uk-UA" sz="3600" dirty="0" smtClean="0">
                <a:solidFill>
                  <a:schemeClr val="tx1">
                    <a:lumMod val="20000"/>
                    <a:lumOff val="80000"/>
                  </a:schemeClr>
                </a:solidFill>
                <a:effectLst>
                  <a:glow rad="228600">
                    <a:schemeClr val="bg2">
                      <a:alpha val="40000"/>
                    </a:schemeClr>
                  </a:glow>
                </a:effectLst>
                <a:latin typeface="Arial" pitchFamily="34" charset="0"/>
                <a:cs typeface="Arial" pitchFamily="34" charset="0"/>
              </a:rPr>
              <a:t>: не </a:t>
            </a:r>
            <a:r>
              <a:rPr lang="uk-UA" sz="3600" dirty="0" err="1" smtClean="0">
                <a:solidFill>
                  <a:schemeClr val="tx1">
                    <a:lumMod val="20000"/>
                    <a:lumOff val="80000"/>
                  </a:schemeClr>
                </a:solidFill>
                <a:effectLst>
                  <a:glow rad="228600">
                    <a:schemeClr val="bg2">
                      <a:alpha val="40000"/>
                    </a:schemeClr>
                  </a:glow>
                </a:effectLst>
                <a:latin typeface="Arial" pitchFamily="34" charset="0"/>
                <a:cs typeface="Arial" pitchFamily="34" charset="0"/>
              </a:rPr>
              <a:t>делайте</a:t>
            </a:r>
            <a:r>
              <a:rPr lang="uk-UA" sz="3600" dirty="0" smtClean="0">
                <a:solidFill>
                  <a:schemeClr val="tx1">
                    <a:lumMod val="20000"/>
                    <a:lumOff val="80000"/>
                  </a:schemeClr>
                </a:solidFill>
                <a:effectLst>
                  <a:glow rad="228600">
                    <a:schemeClr val="bg2">
                      <a:alpha val="40000"/>
                    </a:schemeClr>
                  </a:glow>
                </a:effectLst>
                <a:latin typeface="Arial" pitchFamily="34" charset="0"/>
                <a:cs typeface="Arial" pitchFamily="34" charset="0"/>
              </a:rPr>
              <a:t> </a:t>
            </a:r>
            <a:r>
              <a:rPr lang="uk-UA" sz="3600" dirty="0" err="1" smtClean="0">
                <a:solidFill>
                  <a:schemeClr val="tx1">
                    <a:lumMod val="20000"/>
                    <a:lumOff val="80000"/>
                  </a:schemeClr>
                </a:solidFill>
                <a:effectLst>
                  <a:glow rad="228600">
                    <a:schemeClr val="bg2">
                      <a:alpha val="40000"/>
                    </a:schemeClr>
                  </a:glow>
                </a:effectLst>
                <a:latin typeface="Arial" pitchFamily="34" charset="0"/>
                <a:cs typeface="Arial" pitchFamily="34" charset="0"/>
              </a:rPr>
              <a:t>вреда</a:t>
            </a:r>
            <a:r>
              <a:rPr lang="uk-UA" sz="3600" dirty="0" smtClean="0">
                <a:solidFill>
                  <a:schemeClr val="tx1">
                    <a:lumMod val="20000"/>
                    <a:lumOff val="80000"/>
                  </a:schemeClr>
                </a:solidFill>
                <a:effectLst>
                  <a:glow rad="228600">
                    <a:schemeClr val="bg2">
                      <a:alpha val="40000"/>
                    </a:schemeClr>
                  </a:glow>
                </a:effectLst>
                <a:latin typeface="Arial" pitchFamily="34" charset="0"/>
                <a:cs typeface="Arial" pitchFamily="34" charset="0"/>
              </a:rPr>
              <a:t> </a:t>
            </a:r>
            <a:r>
              <a:rPr lang="uk-UA" sz="3600" dirty="0" err="1" smtClean="0">
                <a:solidFill>
                  <a:schemeClr val="tx1">
                    <a:lumMod val="20000"/>
                    <a:lumOff val="80000"/>
                  </a:schemeClr>
                </a:solidFill>
                <a:effectLst>
                  <a:glow rad="228600">
                    <a:schemeClr val="bg2">
                      <a:alpha val="40000"/>
                    </a:schemeClr>
                  </a:glow>
                </a:effectLst>
                <a:latin typeface="Arial" pitchFamily="34" charset="0"/>
                <a:cs typeface="Arial" pitchFamily="34" charset="0"/>
              </a:rPr>
              <a:t>ни</a:t>
            </a:r>
            <a:r>
              <a:rPr lang="uk-UA" sz="3600" dirty="0" smtClean="0">
                <a:solidFill>
                  <a:schemeClr val="tx1">
                    <a:lumMod val="20000"/>
                    <a:lumOff val="80000"/>
                  </a:schemeClr>
                </a:solidFill>
                <a:effectLst>
                  <a:glow rad="228600">
                    <a:schemeClr val="bg2">
                      <a:alpha val="40000"/>
                    </a:schemeClr>
                  </a:glow>
                </a:effectLst>
                <a:latin typeface="Arial" pitchFamily="34" charset="0"/>
                <a:cs typeface="Arial" pitchFamily="34" charset="0"/>
              </a:rPr>
              <a:t> земле, </a:t>
            </a:r>
            <a:r>
              <a:rPr lang="uk-UA" sz="3600" dirty="0" err="1" smtClean="0">
                <a:solidFill>
                  <a:schemeClr val="tx1">
                    <a:lumMod val="20000"/>
                    <a:lumOff val="80000"/>
                  </a:schemeClr>
                </a:solidFill>
                <a:effectLst>
                  <a:glow rad="228600">
                    <a:schemeClr val="bg2">
                      <a:alpha val="40000"/>
                    </a:schemeClr>
                  </a:glow>
                </a:effectLst>
                <a:latin typeface="Arial" pitchFamily="34" charset="0"/>
                <a:cs typeface="Arial" pitchFamily="34" charset="0"/>
              </a:rPr>
              <a:t>ни</a:t>
            </a:r>
            <a:r>
              <a:rPr lang="uk-UA" sz="3600" dirty="0" smtClean="0">
                <a:solidFill>
                  <a:schemeClr val="tx1">
                    <a:lumMod val="20000"/>
                    <a:lumOff val="80000"/>
                  </a:schemeClr>
                </a:solidFill>
                <a:effectLst>
                  <a:glow rad="228600">
                    <a:schemeClr val="bg2">
                      <a:alpha val="40000"/>
                    </a:schemeClr>
                  </a:glow>
                </a:effectLst>
                <a:latin typeface="Arial" pitchFamily="34" charset="0"/>
                <a:cs typeface="Arial" pitchFamily="34" charset="0"/>
              </a:rPr>
              <a:t> морю, </a:t>
            </a:r>
            <a:r>
              <a:rPr lang="uk-UA" sz="3600" dirty="0" err="1" smtClean="0">
                <a:solidFill>
                  <a:schemeClr val="tx1">
                    <a:lumMod val="20000"/>
                    <a:lumOff val="80000"/>
                  </a:schemeClr>
                </a:solidFill>
                <a:effectLst>
                  <a:glow rad="228600">
                    <a:schemeClr val="bg2">
                      <a:alpha val="40000"/>
                    </a:schemeClr>
                  </a:glow>
                </a:effectLst>
                <a:latin typeface="Arial" pitchFamily="34" charset="0"/>
                <a:cs typeface="Arial" pitchFamily="34" charset="0"/>
              </a:rPr>
              <a:t>ни</a:t>
            </a:r>
            <a:r>
              <a:rPr lang="uk-UA" sz="3600" dirty="0" smtClean="0">
                <a:solidFill>
                  <a:schemeClr val="tx1">
                    <a:lumMod val="20000"/>
                    <a:lumOff val="80000"/>
                  </a:schemeClr>
                </a:solidFill>
                <a:effectLst>
                  <a:glow rad="228600">
                    <a:schemeClr val="bg2">
                      <a:alpha val="40000"/>
                    </a:schemeClr>
                  </a:glow>
                </a:effectLst>
                <a:latin typeface="Arial" pitchFamily="34" charset="0"/>
                <a:cs typeface="Arial" pitchFamily="34" charset="0"/>
              </a:rPr>
              <a:t> деревам, доколе не </a:t>
            </a:r>
            <a:r>
              <a:rPr lang="uk-UA" sz="3600" dirty="0" err="1" smtClean="0">
                <a:solidFill>
                  <a:schemeClr val="tx1">
                    <a:lumMod val="20000"/>
                    <a:lumOff val="80000"/>
                  </a:schemeClr>
                </a:solidFill>
                <a:effectLst>
                  <a:glow rad="228600">
                    <a:schemeClr val="bg2">
                      <a:alpha val="40000"/>
                    </a:schemeClr>
                  </a:glow>
                </a:effectLst>
                <a:latin typeface="Arial" pitchFamily="34" charset="0"/>
                <a:cs typeface="Arial" pitchFamily="34" charset="0"/>
              </a:rPr>
              <a:t>положим</a:t>
            </a:r>
            <a:r>
              <a:rPr lang="uk-UA" sz="3600" dirty="0" smtClean="0">
                <a:solidFill>
                  <a:schemeClr val="tx1">
                    <a:lumMod val="20000"/>
                    <a:lumOff val="80000"/>
                  </a:schemeClr>
                </a:solidFill>
                <a:effectLst>
                  <a:glow rad="228600">
                    <a:schemeClr val="bg2">
                      <a:alpha val="40000"/>
                    </a:schemeClr>
                  </a:glow>
                </a:effectLst>
                <a:latin typeface="Arial" pitchFamily="34" charset="0"/>
                <a:cs typeface="Arial" pitchFamily="34" charset="0"/>
              </a:rPr>
              <a:t> </a:t>
            </a:r>
            <a:r>
              <a:rPr lang="uk-UA" sz="3600" dirty="0" err="1" smtClean="0">
                <a:solidFill>
                  <a:schemeClr val="tx1">
                    <a:lumMod val="20000"/>
                    <a:lumOff val="80000"/>
                  </a:schemeClr>
                </a:solidFill>
                <a:effectLst>
                  <a:glow rad="228600">
                    <a:schemeClr val="bg2">
                      <a:alpha val="40000"/>
                    </a:schemeClr>
                  </a:glow>
                </a:effectLst>
                <a:latin typeface="Arial" pitchFamily="34" charset="0"/>
                <a:cs typeface="Arial" pitchFamily="34" charset="0"/>
              </a:rPr>
              <a:t>печати</a:t>
            </a:r>
            <a:r>
              <a:rPr lang="uk-UA" sz="3600" dirty="0" smtClean="0">
                <a:solidFill>
                  <a:schemeClr val="tx1">
                    <a:lumMod val="20000"/>
                    <a:lumOff val="80000"/>
                  </a:schemeClr>
                </a:solidFill>
                <a:effectLst>
                  <a:glow rad="228600">
                    <a:schemeClr val="bg2">
                      <a:alpha val="40000"/>
                    </a:schemeClr>
                  </a:glow>
                </a:effectLst>
                <a:latin typeface="Arial" pitchFamily="34" charset="0"/>
                <a:cs typeface="Arial" pitchFamily="34" charset="0"/>
              </a:rPr>
              <a:t> на </a:t>
            </a:r>
            <a:r>
              <a:rPr lang="uk-UA" sz="3600" dirty="0" err="1" smtClean="0">
                <a:solidFill>
                  <a:schemeClr val="tx1">
                    <a:lumMod val="20000"/>
                    <a:lumOff val="80000"/>
                  </a:schemeClr>
                </a:solidFill>
                <a:effectLst>
                  <a:glow rad="228600">
                    <a:schemeClr val="bg2">
                      <a:alpha val="40000"/>
                    </a:schemeClr>
                  </a:glow>
                </a:effectLst>
                <a:latin typeface="Arial" pitchFamily="34" charset="0"/>
                <a:cs typeface="Arial" pitchFamily="34" charset="0"/>
              </a:rPr>
              <a:t>челах</a:t>
            </a:r>
            <a:r>
              <a:rPr lang="uk-UA" sz="3600" dirty="0" smtClean="0">
                <a:solidFill>
                  <a:schemeClr val="tx1">
                    <a:lumMod val="20000"/>
                    <a:lumOff val="80000"/>
                  </a:schemeClr>
                </a:solidFill>
                <a:effectLst>
                  <a:glow rad="228600">
                    <a:schemeClr val="bg2">
                      <a:alpha val="40000"/>
                    </a:schemeClr>
                  </a:glow>
                </a:effectLst>
                <a:latin typeface="Arial" pitchFamily="34" charset="0"/>
                <a:cs typeface="Arial" pitchFamily="34" charset="0"/>
              </a:rPr>
              <a:t> </a:t>
            </a:r>
            <a:r>
              <a:rPr lang="uk-UA" sz="3600" dirty="0" err="1" smtClean="0">
                <a:solidFill>
                  <a:schemeClr val="tx1">
                    <a:lumMod val="20000"/>
                    <a:lumOff val="80000"/>
                  </a:schemeClr>
                </a:solidFill>
                <a:effectLst>
                  <a:glow rad="228600">
                    <a:schemeClr val="bg2">
                      <a:alpha val="40000"/>
                    </a:schemeClr>
                  </a:glow>
                </a:effectLst>
                <a:latin typeface="Arial" pitchFamily="34" charset="0"/>
                <a:cs typeface="Arial" pitchFamily="34" charset="0"/>
              </a:rPr>
              <a:t>рабов</a:t>
            </a:r>
            <a:r>
              <a:rPr lang="uk-UA" sz="3600" dirty="0" smtClean="0">
                <a:solidFill>
                  <a:schemeClr val="tx1">
                    <a:lumMod val="20000"/>
                    <a:lumOff val="80000"/>
                  </a:schemeClr>
                </a:solidFill>
                <a:effectLst>
                  <a:glow rad="228600">
                    <a:schemeClr val="bg2">
                      <a:alpha val="40000"/>
                    </a:schemeClr>
                  </a:glow>
                </a:effectLst>
                <a:latin typeface="Arial" pitchFamily="34" charset="0"/>
                <a:cs typeface="Arial" pitchFamily="34" charset="0"/>
              </a:rPr>
              <a:t> Бога </a:t>
            </a:r>
            <a:r>
              <a:rPr lang="uk-UA" sz="3600" dirty="0" err="1" smtClean="0">
                <a:solidFill>
                  <a:schemeClr val="tx1">
                    <a:lumMod val="20000"/>
                    <a:lumOff val="80000"/>
                  </a:schemeClr>
                </a:solidFill>
                <a:effectLst>
                  <a:glow rad="228600">
                    <a:schemeClr val="bg2">
                      <a:alpha val="40000"/>
                    </a:schemeClr>
                  </a:glow>
                </a:effectLst>
                <a:latin typeface="Arial" pitchFamily="34" charset="0"/>
                <a:cs typeface="Arial" pitchFamily="34" charset="0"/>
              </a:rPr>
              <a:t>нашего</a:t>
            </a:r>
            <a:r>
              <a:rPr lang="uk-UA" sz="3600" dirty="0" smtClean="0">
                <a:solidFill>
                  <a:schemeClr val="tx1">
                    <a:lumMod val="20000"/>
                    <a:lumOff val="80000"/>
                  </a:schemeClr>
                </a:solidFill>
                <a:effectLst>
                  <a:glow rad="228600">
                    <a:schemeClr val="bg2">
                      <a:alpha val="40000"/>
                    </a:schemeClr>
                  </a:glow>
                </a:effectLst>
                <a:latin typeface="Arial" pitchFamily="34" charset="0"/>
                <a:cs typeface="Arial" pitchFamily="34" charset="0"/>
              </a:rPr>
              <a:t>!</a:t>
            </a:r>
            <a:endParaRPr lang="uk-UA" sz="3600" dirty="0">
              <a:solidFill>
                <a:schemeClr val="tx1">
                  <a:lumMod val="20000"/>
                  <a:lumOff val="80000"/>
                </a:schemeClr>
              </a:solidFill>
              <a:effectLst>
                <a:glow rad="228600">
                  <a:schemeClr val="bg2">
                    <a:alpha val="40000"/>
                  </a:schemeClr>
                </a:glow>
              </a:effectLst>
              <a:latin typeface="Arial" pitchFamily="34" charset="0"/>
              <a:cs typeface="Arial" pitchFamily="34" charset="0"/>
            </a:endParaRPr>
          </a:p>
        </p:txBody>
      </p:sp>
      <p:sp>
        <p:nvSpPr>
          <p:cNvPr id="5" name="Заголовок 6"/>
          <p:cNvSpPr txBox="1">
            <a:spLocks/>
          </p:cNvSpPr>
          <p:nvPr/>
        </p:nvSpPr>
        <p:spPr bwMode="auto">
          <a:xfrm>
            <a:off x="142844" y="674042"/>
            <a:ext cx="8915344" cy="677749"/>
          </a:xfrm>
          <a:prstGeom prst="rect">
            <a:avLst/>
          </a:prstGeom>
          <a:noFill/>
          <a:ln w="12700" cap="sq">
            <a:noFill/>
            <a:miter lim="800000"/>
            <a:headEnd type="none" w="sm" len="sm"/>
            <a:tailEnd type="none" w="sm" len="sm"/>
          </a:ln>
        </p:spPr>
        <p:txBody>
          <a:bodyPr vert="horz" wrap="square" lIns="92075" tIns="46037" rIns="92075" bIns="46037" numCol="1" rtlCol="0" anchor="ctr" anchorCtr="0" compatLnSpc="1">
            <a:prstTxWarp prst="textNoShape">
              <a:avLst/>
            </a:prstTxWarp>
            <a:spAutoFit/>
            <a:scene3d>
              <a:camera prst="orthographicFront"/>
              <a:lightRig rig="glow" dir="tl">
                <a:rot lat="0" lon="0" rev="5400000"/>
              </a:lightRig>
            </a:scene3d>
            <a:sp3d contourW="12700">
              <a:bevelT w="25400" h="25400"/>
              <a:contourClr>
                <a:schemeClr val="accent6">
                  <a:shade val="73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3800" b="1" i="0" u="none" strike="noStrike" kern="0" cap="none" spc="0" normalizeH="0" baseline="0" noProof="0" dirty="0" smtClean="0">
                <a:ln w="7620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glow rad="101600">
                    <a:srgbClr val="3E0000"/>
                  </a:glow>
                  <a:outerShdw blurRad="38100" dist="38100" dir="2700000" algn="tl">
                    <a:srgbClr val="000000">
                      <a:alpha val="43137"/>
                    </a:srgbClr>
                  </a:outerShdw>
                </a:effectLst>
                <a:uLnTx/>
                <a:uFillTx/>
                <a:latin typeface="Albertus Extra Bold" pitchFamily="34" charset="0"/>
                <a:ea typeface="+mj-ea"/>
                <a:cs typeface="+mj-cs"/>
              </a:rPr>
              <a:t>ЗАЩИТА В ПОСЛЕДНЕЕ ВРЕМЯ</a:t>
            </a:r>
            <a:endParaRPr kumimoji="0" lang="ru-RU" sz="3800" b="1" i="0" u="none" strike="noStrike" kern="0" cap="none" spc="0" normalizeH="0" baseline="0" noProof="0" dirty="0">
              <a:ln w="7620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glow rad="101600">
                  <a:srgbClr val="3E0000"/>
                </a:glow>
                <a:outerShdw blurRad="38100" dist="38100" dir="2700000" algn="tl">
                  <a:srgbClr val="000000">
                    <a:alpha val="43137"/>
                  </a:srgbClr>
                </a:outerShdw>
              </a:effectLst>
              <a:uLnTx/>
              <a:uFillTx/>
              <a:latin typeface="Albertus Extra Bold" pitchFamily="34" charset="0"/>
              <a:ea typeface="+mj-ea"/>
              <a:cs typeface="+mj-cs"/>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Заголовок 6"/>
          <p:cNvSpPr txBox="1">
            <a:spLocks/>
          </p:cNvSpPr>
          <p:nvPr/>
        </p:nvSpPr>
        <p:spPr bwMode="auto">
          <a:xfrm>
            <a:off x="714348" y="643265"/>
            <a:ext cx="7772400" cy="739304"/>
          </a:xfrm>
          <a:prstGeom prst="rect">
            <a:avLst/>
          </a:prstGeom>
          <a:noFill/>
          <a:ln w="12700" cap="sq">
            <a:noFill/>
            <a:miter lim="800000"/>
            <a:headEnd type="none" w="sm" len="sm"/>
            <a:tailEnd type="none" w="sm" len="sm"/>
          </a:ln>
        </p:spPr>
        <p:txBody>
          <a:bodyPr vert="horz" wrap="square" lIns="92075" tIns="46037" rIns="92075" bIns="46037" numCol="1" rtlCol="0" anchor="ctr" anchorCtr="0" compatLnSpc="1">
            <a:prstTxWarp prst="textNoShape">
              <a:avLst/>
            </a:prstTxWarp>
            <a:spAutoFit/>
            <a:scene3d>
              <a:camera prst="orthographicFront"/>
              <a:lightRig rig="glow" dir="tl">
                <a:rot lat="0" lon="0" rev="5400000"/>
              </a:lightRig>
            </a:scene3d>
            <a:sp3d contourW="12700">
              <a:bevelT w="25400" h="25400"/>
              <a:contourClr>
                <a:schemeClr val="accent6">
                  <a:shade val="73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4200" b="1" i="0" u="none" strike="noStrike" kern="0" cap="none" spc="0" normalizeH="0" baseline="0" noProof="0" dirty="0" smtClean="0">
                <a:ln w="7620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glow rad="101600">
                    <a:srgbClr val="3E0000"/>
                  </a:glow>
                  <a:outerShdw blurRad="80000" dist="40000" dir="5040000" algn="tl">
                    <a:srgbClr val="000000">
                      <a:alpha val="30000"/>
                    </a:srgbClr>
                  </a:outerShdw>
                </a:effectLst>
                <a:uLnTx/>
                <a:uFillTx/>
                <a:latin typeface="Albertus Extra Bold" pitchFamily="34" charset="0"/>
                <a:ea typeface="+mj-ea"/>
                <a:cs typeface="+mj-cs"/>
              </a:rPr>
              <a:t>ДВЕ ГРУППЫ</a:t>
            </a:r>
            <a:endParaRPr kumimoji="0" lang="ru-RU" sz="4200" b="1" i="0" u="none" strike="noStrike" kern="0" cap="none" spc="0" normalizeH="0" baseline="0" noProof="0" dirty="0">
              <a:ln w="7620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glow rad="101600">
                  <a:srgbClr val="3E0000"/>
                </a:glow>
                <a:outerShdw blurRad="80000" dist="40000" dir="5040000" algn="tl">
                  <a:srgbClr val="000000">
                    <a:alpha val="30000"/>
                  </a:srgbClr>
                </a:outerShdw>
              </a:effectLst>
              <a:uLnTx/>
              <a:uFillTx/>
              <a:latin typeface="Albertus Extra Bold" pitchFamily="34" charset="0"/>
              <a:ea typeface="+mj-ea"/>
              <a:cs typeface="+mj-cs"/>
            </a:endParaRPr>
          </a:p>
        </p:txBody>
      </p:sp>
      <p:sp>
        <p:nvSpPr>
          <p:cNvPr id="12" name="Прямоугольник 11"/>
          <p:cNvSpPr/>
          <p:nvPr/>
        </p:nvSpPr>
        <p:spPr>
          <a:xfrm>
            <a:off x="1142976" y="1571612"/>
            <a:ext cx="6929486" cy="71438"/>
          </a:xfrm>
          <a:prstGeom prst="rect">
            <a:avLst/>
          </a:prstGeom>
          <a:gradFill flip="none" rotWithShape="1">
            <a:gsLst>
              <a:gs pos="0">
                <a:srgbClr val="825600"/>
              </a:gs>
              <a:gs pos="13000">
                <a:srgbClr val="FFA800">
                  <a:alpha val="48000"/>
                </a:srgbClr>
              </a:gs>
              <a:gs pos="28000">
                <a:srgbClr val="825600"/>
              </a:gs>
              <a:gs pos="42999">
                <a:srgbClr val="FFA800"/>
              </a:gs>
              <a:gs pos="58000">
                <a:srgbClr val="825600"/>
              </a:gs>
              <a:gs pos="72000">
                <a:srgbClr val="FFA800"/>
              </a:gs>
              <a:gs pos="87000">
                <a:srgbClr val="825600"/>
              </a:gs>
              <a:gs pos="100000">
                <a:srgbClr val="FFA800"/>
              </a:gs>
            </a:gsLst>
            <a:path path="circle">
              <a:fillToRect r="100000" b="100000"/>
            </a:path>
            <a:tileRect l="-100000" t="-100000"/>
          </a:gradFill>
          <a:ln w="28575">
            <a:solidFill>
              <a:srgbClr val="C864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dirty="0"/>
          </a:p>
        </p:txBody>
      </p:sp>
      <p:sp>
        <p:nvSpPr>
          <p:cNvPr id="4" name="Прямоугольник 3"/>
          <p:cNvSpPr/>
          <p:nvPr/>
        </p:nvSpPr>
        <p:spPr>
          <a:xfrm>
            <a:off x="1357290" y="1988660"/>
            <a:ext cx="7143800" cy="4416594"/>
          </a:xfrm>
          <a:prstGeom prst="rect">
            <a:avLst/>
          </a:prstGeom>
        </p:spPr>
        <p:txBody>
          <a:bodyPr wrap="square">
            <a:spAutoFit/>
          </a:bodyPr>
          <a:lstStyle/>
          <a:p>
            <a:pPr marL="228600" lvl="0" indent="-228600">
              <a:spcAft>
                <a:spcPts val="2400"/>
              </a:spcAft>
              <a:buFont typeface="+mj-lt"/>
              <a:buAutoNum type="arabicPeriod"/>
            </a:pPr>
            <a:r>
              <a:rPr lang="uk-UA" sz="3200" dirty="0" smtClean="0">
                <a:solidFill>
                  <a:schemeClr val="tx1">
                    <a:lumMod val="20000"/>
                    <a:lumOff val="80000"/>
                  </a:schemeClr>
                </a:solidFill>
                <a:effectLst>
                  <a:glow rad="228600">
                    <a:schemeClr val="bg2">
                      <a:alpha val="40000"/>
                    </a:schemeClr>
                  </a:glow>
                </a:effectLst>
                <a:latin typeface="Arial" pitchFamily="34" charset="0"/>
                <a:cs typeface="Arial" pitchFamily="34" charset="0"/>
              </a:rPr>
              <a:t> </a:t>
            </a:r>
            <a:r>
              <a:rPr lang="uk-UA" sz="3200" dirty="0" err="1" smtClean="0">
                <a:solidFill>
                  <a:schemeClr val="tx1">
                    <a:lumMod val="20000"/>
                    <a:lumOff val="80000"/>
                  </a:schemeClr>
                </a:solidFill>
                <a:effectLst>
                  <a:glow rad="228600">
                    <a:schemeClr val="bg2">
                      <a:alpha val="40000"/>
                    </a:schemeClr>
                  </a:glow>
                </a:effectLst>
                <a:latin typeface="Arial" pitchFamily="34" charset="0"/>
                <a:cs typeface="Arial" pitchFamily="34" charset="0"/>
              </a:rPr>
              <a:t>Следуют</a:t>
            </a:r>
            <a:r>
              <a:rPr lang="uk-UA" sz="3200" dirty="0" smtClean="0">
                <a:solidFill>
                  <a:schemeClr val="tx1">
                    <a:lumMod val="20000"/>
                    <a:lumOff val="80000"/>
                  </a:schemeClr>
                </a:solidFill>
                <a:effectLst>
                  <a:glow rad="228600">
                    <a:schemeClr val="bg2">
                      <a:alpha val="40000"/>
                    </a:schemeClr>
                  </a:glow>
                </a:effectLst>
                <a:latin typeface="Arial" pitchFamily="34" charset="0"/>
                <a:cs typeface="Arial" pitchFamily="34" charset="0"/>
              </a:rPr>
              <a:t> за Агнцем, </a:t>
            </a:r>
            <a:r>
              <a:rPr lang="uk-UA" sz="3200" dirty="0" err="1" smtClean="0">
                <a:solidFill>
                  <a:schemeClr val="tx1">
                    <a:lumMod val="20000"/>
                    <a:lumOff val="80000"/>
                  </a:schemeClr>
                </a:solidFill>
                <a:effectLst>
                  <a:glow rad="228600">
                    <a:schemeClr val="bg2">
                      <a:alpha val="40000"/>
                    </a:schemeClr>
                  </a:glow>
                </a:effectLst>
                <a:latin typeface="Arial" pitchFamily="34" charset="0"/>
                <a:cs typeface="Arial" pitchFamily="34" charset="0"/>
              </a:rPr>
              <a:t>куда</a:t>
            </a:r>
            <a:r>
              <a:rPr lang="uk-UA" sz="3200" dirty="0" smtClean="0">
                <a:solidFill>
                  <a:schemeClr val="tx1">
                    <a:lumMod val="20000"/>
                    <a:lumOff val="80000"/>
                  </a:schemeClr>
                </a:solidFill>
                <a:effectLst>
                  <a:glow rad="228600">
                    <a:schemeClr val="bg2">
                      <a:alpha val="40000"/>
                    </a:schemeClr>
                  </a:glow>
                </a:effectLst>
                <a:latin typeface="Arial" pitchFamily="34" charset="0"/>
                <a:cs typeface="Arial" pitchFamily="34" charset="0"/>
              </a:rPr>
              <a:t> </a:t>
            </a:r>
            <a:r>
              <a:rPr lang="uk-UA" sz="3200" dirty="0" err="1" smtClean="0">
                <a:solidFill>
                  <a:schemeClr val="tx1">
                    <a:lumMod val="20000"/>
                    <a:lumOff val="80000"/>
                  </a:schemeClr>
                </a:solidFill>
                <a:effectLst>
                  <a:glow rad="228600">
                    <a:schemeClr val="bg2">
                      <a:alpha val="40000"/>
                    </a:schemeClr>
                  </a:glow>
                </a:effectLst>
                <a:latin typeface="Arial" pitchFamily="34" charset="0"/>
                <a:cs typeface="Arial" pitchFamily="34" charset="0"/>
              </a:rPr>
              <a:t>бы</a:t>
            </a:r>
            <a:r>
              <a:rPr lang="uk-UA" sz="3200" dirty="0" smtClean="0">
                <a:solidFill>
                  <a:schemeClr val="tx1">
                    <a:lumMod val="20000"/>
                    <a:lumOff val="80000"/>
                  </a:schemeClr>
                </a:solidFill>
                <a:effectLst>
                  <a:glow rad="228600">
                    <a:schemeClr val="bg2">
                      <a:alpha val="40000"/>
                    </a:schemeClr>
                  </a:glow>
                </a:effectLst>
                <a:latin typeface="Arial" pitchFamily="34" charset="0"/>
                <a:cs typeface="Arial" pitchFamily="34" charset="0"/>
              </a:rPr>
              <a:t> Он </a:t>
            </a:r>
            <a:r>
              <a:rPr lang="uk-UA" sz="3200" dirty="0" err="1" smtClean="0">
                <a:solidFill>
                  <a:schemeClr val="tx1">
                    <a:lumMod val="20000"/>
                    <a:lumOff val="80000"/>
                  </a:schemeClr>
                </a:solidFill>
                <a:effectLst>
                  <a:glow rad="228600">
                    <a:schemeClr val="bg2">
                      <a:alpha val="40000"/>
                    </a:schemeClr>
                  </a:glow>
                </a:effectLst>
                <a:latin typeface="Arial" pitchFamily="34" charset="0"/>
                <a:cs typeface="Arial" pitchFamily="34" charset="0"/>
              </a:rPr>
              <a:t>ни</a:t>
            </a:r>
            <a:r>
              <a:rPr lang="uk-UA" sz="3200" dirty="0" smtClean="0">
                <a:solidFill>
                  <a:schemeClr val="tx1">
                    <a:lumMod val="20000"/>
                    <a:lumOff val="80000"/>
                  </a:schemeClr>
                </a:solidFill>
                <a:effectLst>
                  <a:glow rad="228600">
                    <a:schemeClr val="bg2">
                      <a:alpha val="40000"/>
                    </a:schemeClr>
                  </a:glow>
                </a:effectLst>
                <a:latin typeface="Arial" pitchFamily="34" charset="0"/>
                <a:cs typeface="Arial" pitchFamily="34" charset="0"/>
              </a:rPr>
              <a:t> </a:t>
            </a:r>
            <a:r>
              <a:rPr lang="uk-UA" sz="3200" dirty="0" err="1" smtClean="0">
                <a:solidFill>
                  <a:schemeClr val="tx1">
                    <a:lumMod val="20000"/>
                    <a:lumOff val="80000"/>
                  </a:schemeClr>
                </a:solidFill>
                <a:effectLst>
                  <a:glow rad="228600">
                    <a:schemeClr val="bg2">
                      <a:alpha val="40000"/>
                    </a:schemeClr>
                  </a:glow>
                </a:effectLst>
                <a:latin typeface="Arial" pitchFamily="34" charset="0"/>
                <a:cs typeface="Arial" pitchFamily="34" charset="0"/>
              </a:rPr>
              <a:t>пошел</a:t>
            </a:r>
            <a:r>
              <a:rPr lang="uk-UA" sz="3200" dirty="0" smtClean="0">
                <a:solidFill>
                  <a:schemeClr val="tx1">
                    <a:lumMod val="20000"/>
                    <a:lumOff val="80000"/>
                  </a:schemeClr>
                </a:solidFill>
                <a:effectLst>
                  <a:glow rad="228600">
                    <a:schemeClr val="bg2">
                      <a:alpha val="40000"/>
                    </a:schemeClr>
                  </a:glow>
                </a:effectLst>
                <a:latin typeface="Arial" pitchFamily="34" charset="0"/>
                <a:cs typeface="Arial" pitchFamily="34" charset="0"/>
              </a:rPr>
              <a:t> и </a:t>
            </a:r>
            <a:r>
              <a:rPr lang="uk-UA" sz="3200" dirty="0" err="1" smtClean="0">
                <a:solidFill>
                  <a:schemeClr val="tx1">
                    <a:lumMod val="20000"/>
                    <a:lumOff val="80000"/>
                  </a:schemeClr>
                </a:solidFill>
                <a:effectLst>
                  <a:glow rad="228600">
                    <a:schemeClr val="bg2">
                      <a:alpha val="40000"/>
                    </a:schemeClr>
                  </a:glow>
                </a:effectLst>
                <a:latin typeface="Arial" pitchFamily="34" charset="0"/>
                <a:cs typeface="Arial" pitchFamily="34" charset="0"/>
              </a:rPr>
              <a:t>имеют</a:t>
            </a:r>
            <a:r>
              <a:rPr lang="uk-UA" sz="3200" dirty="0" smtClean="0">
                <a:solidFill>
                  <a:schemeClr val="tx1">
                    <a:lumMod val="20000"/>
                    <a:lumOff val="80000"/>
                  </a:schemeClr>
                </a:solidFill>
                <a:effectLst>
                  <a:glow rad="228600">
                    <a:schemeClr val="bg2">
                      <a:alpha val="40000"/>
                    </a:schemeClr>
                  </a:glow>
                </a:effectLst>
                <a:latin typeface="Arial" pitchFamily="34" charset="0"/>
                <a:cs typeface="Arial" pitchFamily="34" charset="0"/>
              </a:rPr>
              <a:t> печать </a:t>
            </a:r>
            <a:r>
              <a:rPr lang="uk-UA" sz="3200" dirty="0" err="1" smtClean="0">
                <a:solidFill>
                  <a:schemeClr val="tx1">
                    <a:lumMod val="20000"/>
                    <a:lumOff val="80000"/>
                  </a:schemeClr>
                </a:solidFill>
                <a:effectLst>
                  <a:glow rad="228600">
                    <a:schemeClr val="bg2">
                      <a:alpha val="40000"/>
                    </a:schemeClr>
                  </a:glow>
                </a:effectLst>
                <a:latin typeface="Arial" pitchFamily="34" charset="0"/>
                <a:cs typeface="Arial" pitchFamily="34" charset="0"/>
              </a:rPr>
              <a:t>Божью</a:t>
            </a:r>
            <a:r>
              <a:rPr lang="uk-UA" sz="3200" dirty="0" smtClean="0">
                <a:solidFill>
                  <a:schemeClr val="tx1">
                    <a:lumMod val="20000"/>
                    <a:lumOff val="80000"/>
                  </a:schemeClr>
                </a:solidFill>
                <a:effectLst>
                  <a:glow rad="228600">
                    <a:schemeClr val="bg2">
                      <a:alpha val="40000"/>
                    </a:schemeClr>
                  </a:glow>
                </a:effectLst>
                <a:latin typeface="Arial" pitchFamily="34" charset="0"/>
                <a:cs typeface="Arial" pitchFamily="34" charset="0"/>
              </a:rPr>
              <a:t> </a:t>
            </a:r>
            <a:r>
              <a:rPr lang="uk-UA" sz="3200" b="1" dirty="0" smtClean="0">
                <a:solidFill>
                  <a:schemeClr val="tx1">
                    <a:lumMod val="20000"/>
                    <a:lumOff val="80000"/>
                  </a:schemeClr>
                </a:solidFill>
                <a:effectLst>
                  <a:glow rad="228600">
                    <a:schemeClr val="bg2">
                      <a:alpha val="40000"/>
                    </a:schemeClr>
                  </a:glow>
                </a:effectLst>
                <a:latin typeface="Arial" pitchFamily="34" charset="0"/>
                <a:cs typeface="Arial" pitchFamily="34" charset="0"/>
              </a:rPr>
              <a:t>на </a:t>
            </a:r>
            <a:r>
              <a:rPr lang="uk-UA" sz="3200" b="1" dirty="0" err="1" smtClean="0">
                <a:solidFill>
                  <a:schemeClr val="tx1">
                    <a:lumMod val="20000"/>
                    <a:lumOff val="80000"/>
                  </a:schemeClr>
                </a:solidFill>
                <a:effectLst>
                  <a:glow rad="228600">
                    <a:schemeClr val="bg2">
                      <a:alpha val="40000"/>
                    </a:schemeClr>
                  </a:glow>
                </a:effectLst>
                <a:latin typeface="Arial" pitchFamily="34" charset="0"/>
                <a:cs typeface="Arial" pitchFamily="34" charset="0"/>
              </a:rPr>
              <a:t>челах</a:t>
            </a:r>
            <a:r>
              <a:rPr lang="uk-UA" sz="3200" b="1" dirty="0" smtClean="0">
                <a:solidFill>
                  <a:schemeClr val="tx1">
                    <a:lumMod val="20000"/>
                    <a:lumOff val="80000"/>
                  </a:schemeClr>
                </a:solidFill>
                <a:effectLst>
                  <a:glow rad="228600">
                    <a:schemeClr val="bg2">
                      <a:alpha val="40000"/>
                    </a:schemeClr>
                  </a:glow>
                </a:effectLst>
                <a:latin typeface="Arial" pitchFamily="34" charset="0"/>
                <a:cs typeface="Arial" pitchFamily="34" charset="0"/>
              </a:rPr>
              <a:t>!</a:t>
            </a:r>
            <a:endParaRPr lang="ru-RU" sz="3200" b="1" dirty="0" smtClean="0">
              <a:solidFill>
                <a:schemeClr val="tx1">
                  <a:lumMod val="20000"/>
                  <a:lumOff val="80000"/>
                </a:schemeClr>
              </a:solidFill>
              <a:effectLst>
                <a:glow rad="228600">
                  <a:schemeClr val="bg2">
                    <a:alpha val="40000"/>
                  </a:schemeClr>
                </a:glow>
              </a:effectLst>
              <a:latin typeface="Arial" pitchFamily="34" charset="0"/>
              <a:cs typeface="Arial" pitchFamily="34" charset="0"/>
            </a:endParaRPr>
          </a:p>
          <a:p>
            <a:pPr marL="228600" lvl="0" indent="-228600">
              <a:spcAft>
                <a:spcPts val="600"/>
              </a:spcAft>
              <a:buFont typeface="+mj-lt"/>
              <a:buAutoNum type="arabicPeriod"/>
            </a:pPr>
            <a:r>
              <a:rPr lang="uk-UA" sz="3200" dirty="0" smtClean="0">
                <a:effectLst>
                  <a:glow rad="228600">
                    <a:schemeClr val="bg2">
                      <a:alpha val="40000"/>
                    </a:schemeClr>
                  </a:glow>
                </a:effectLst>
                <a:latin typeface="Arial" pitchFamily="34" charset="0"/>
                <a:cs typeface="Arial" pitchFamily="34" charset="0"/>
              </a:rPr>
              <a:t> </a:t>
            </a:r>
            <a:r>
              <a:rPr lang="uk-UA" sz="3200" dirty="0" err="1" smtClean="0">
                <a:effectLst>
                  <a:glow rad="228600">
                    <a:schemeClr val="bg2">
                      <a:alpha val="40000"/>
                    </a:schemeClr>
                  </a:glow>
                </a:effectLst>
                <a:latin typeface="Arial" pitchFamily="34" charset="0"/>
                <a:cs typeface="Arial" pitchFamily="34" charset="0"/>
              </a:rPr>
              <a:t>Поклоняются</a:t>
            </a:r>
            <a:r>
              <a:rPr lang="uk-UA" sz="3200" dirty="0" smtClean="0">
                <a:effectLst>
                  <a:glow rad="228600">
                    <a:schemeClr val="bg2">
                      <a:alpha val="40000"/>
                    </a:schemeClr>
                  </a:glow>
                </a:effectLst>
                <a:latin typeface="Arial" pitchFamily="34" charset="0"/>
                <a:cs typeface="Arial" pitchFamily="34" charset="0"/>
              </a:rPr>
              <a:t> </a:t>
            </a:r>
            <a:r>
              <a:rPr lang="uk-UA" sz="3200" dirty="0" err="1" smtClean="0">
                <a:effectLst>
                  <a:glow rad="228600">
                    <a:schemeClr val="bg2">
                      <a:alpha val="40000"/>
                    </a:schemeClr>
                  </a:glow>
                </a:effectLst>
                <a:latin typeface="Arial" pitchFamily="34" charset="0"/>
                <a:cs typeface="Arial" pitchFamily="34" charset="0"/>
              </a:rPr>
              <a:t>зверю</a:t>
            </a:r>
            <a:r>
              <a:rPr lang="uk-UA" sz="3200" dirty="0" smtClean="0">
                <a:effectLst>
                  <a:glow rad="228600">
                    <a:schemeClr val="bg2">
                      <a:alpha val="40000"/>
                    </a:schemeClr>
                  </a:glow>
                </a:effectLst>
                <a:latin typeface="Arial" pitchFamily="34" charset="0"/>
                <a:cs typeface="Arial" pitchFamily="34" charset="0"/>
              </a:rPr>
              <a:t> и образу </a:t>
            </a:r>
            <a:r>
              <a:rPr lang="uk-UA" sz="3200" dirty="0" err="1" smtClean="0">
                <a:effectLst>
                  <a:glow rad="228600">
                    <a:schemeClr val="bg2">
                      <a:alpha val="40000"/>
                    </a:schemeClr>
                  </a:glow>
                </a:effectLst>
                <a:latin typeface="Arial" pitchFamily="34" charset="0"/>
                <a:cs typeface="Arial" pitchFamily="34" charset="0"/>
              </a:rPr>
              <a:t>его</a:t>
            </a:r>
            <a:r>
              <a:rPr lang="uk-UA" sz="3200" dirty="0" smtClean="0">
                <a:effectLst>
                  <a:glow rad="228600">
                    <a:schemeClr val="bg2">
                      <a:alpha val="40000"/>
                    </a:schemeClr>
                  </a:glow>
                </a:effectLst>
                <a:latin typeface="Arial" pitchFamily="34" charset="0"/>
                <a:cs typeface="Arial" pitchFamily="34" charset="0"/>
              </a:rPr>
              <a:t> и </a:t>
            </a:r>
            <a:r>
              <a:rPr lang="uk-UA" sz="3200" dirty="0" err="1" smtClean="0">
                <a:effectLst>
                  <a:glow rad="228600">
                    <a:schemeClr val="bg2">
                      <a:alpha val="40000"/>
                    </a:schemeClr>
                  </a:glow>
                </a:effectLst>
                <a:latin typeface="Arial" pitchFamily="34" charset="0"/>
                <a:cs typeface="Arial" pitchFamily="34" charset="0"/>
              </a:rPr>
              <a:t>принимают</a:t>
            </a:r>
            <a:r>
              <a:rPr lang="uk-UA" sz="3200" dirty="0" smtClean="0">
                <a:effectLst>
                  <a:glow rad="228600">
                    <a:schemeClr val="bg2">
                      <a:alpha val="40000"/>
                    </a:schemeClr>
                  </a:glow>
                </a:effectLst>
                <a:latin typeface="Arial" pitchFamily="34" charset="0"/>
                <a:cs typeface="Arial" pitchFamily="34" charset="0"/>
              </a:rPr>
              <a:t> </a:t>
            </a:r>
            <a:r>
              <a:rPr lang="uk-UA" sz="3200" dirty="0" err="1" smtClean="0">
                <a:effectLst>
                  <a:glow rad="228600">
                    <a:schemeClr val="bg2">
                      <a:alpha val="40000"/>
                    </a:schemeClr>
                  </a:glow>
                </a:effectLst>
                <a:latin typeface="Arial" pitchFamily="34" charset="0"/>
                <a:cs typeface="Arial" pitchFamily="34" charset="0"/>
              </a:rPr>
              <a:t>начертание</a:t>
            </a:r>
            <a:endParaRPr lang="uk-UA" sz="3200" dirty="0" smtClean="0">
              <a:effectLst>
                <a:glow rad="228600">
                  <a:schemeClr val="bg2">
                    <a:alpha val="40000"/>
                  </a:schemeClr>
                </a:glow>
              </a:effectLst>
              <a:latin typeface="Arial" pitchFamily="34" charset="0"/>
              <a:cs typeface="Arial" pitchFamily="34" charset="0"/>
            </a:endParaRPr>
          </a:p>
          <a:p>
            <a:pPr marL="544513" lvl="0" indent="-280988">
              <a:spcAft>
                <a:spcPts val="0"/>
              </a:spcAft>
              <a:buFont typeface="Arial" pitchFamily="34" charset="0"/>
              <a:buChar char="•"/>
            </a:pPr>
            <a:r>
              <a:rPr lang="uk-UA" sz="3200" b="1" dirty="0" smtClean="0">
                <a:effectLst>
                  <a:glow rad="228600">
                    <a:schemeClr val="bg2">
                      <a:alpha val="40000"/>
                    </a:schemeClr>
                  </a:glow>
                </a:effectLst>
                <a:latin typeface="Arial" pitchFamily="34" charset="0"/>
                <a:cs typeface="Arial" pitchFamily="34" charset="0"/>
              </a:rPr>
              <a:t>на </a:t>
            </a:r>
            <a:r>
              <a:rPr lang="uk-UA" sz="3200" b="1" dirty="0" err="1" smtClean="0">
                <a:effectLst>
                  <a:glow rad="228600">
                    <a:schemeClr val="bg2">
                      <a:alpha val="40000"/>
                    </a:schemeClr>
                  </a:glow>
                </a:effectLst>
                <a:latin typeface="Arial" pitchFamily="34" charset="0"/>
                <a:cs typeface="Arial" pitchFamily="34" charset="0"/>
              </a:rPr>
              <a:t>чело</a:t>
            </a:r>
            <a:r>
              <a:rPr lang="uk-UA" sz="3200" b="1" dirty="0" smtClean="0">
                <a:effectLst>
                  <a:glow rad="228600">
                    <a:schemeClr val="bg2">
                      <a:alpha val="40000"/>
                    </a:schemeClr>
                  </a:glow>
                </a:effectLst>
                <a:latin typeface="Arial" pitchFamily="34" charset="0"/>
                <a:cs typeface="Arial" pitchFamily="34" charset="0"/>
              </a:rPr>
              <a:t> </a:t>
            </a:r>
            <a:r>
              <a:rPr lang="uk-UA" sz="3200" dirty="0" err="1" smtClean="0">
                <a:effectLst>
                  <a:glow rad="228600">
                    <a:schemeClr val="bg2">
                      <a:alpha val="40000"/>
                    </a:schemeClr>
                  </a:glow>
                </a:effectLst>
                <a:latin typeface="Arial" pitchFamily="34" charset="0"/>
                <a:cs typeface="Arial" pitchFamily="34" charset="0"/>
              </a:rPr>
              <a:t>свое</a:t>
            </a:r>
            <a:r>
              <a:rPr lang="uk-UA" sz="3200" dirty="0" smtClean="0">
                <a:effectLst>
                  <a:glow rad="228600">
                    <a:schemeClr val="bg2">
                      <a:alpha val="40000"/>
                    </a:schemeClr>
                  </a:glow>
                </a:effectLst>
                <a:latin typeface="Arial" pitchFamily="34" charset="0"/>
                <a:cs typeface="Arial" pitchFamily="34" charset="0"/>
              </a:rPr>
              <a:t> </a:t>
            </a:r>
            <a:r>
              <a:rPr lang="uk-UA" sz="3200" dirty="0" err="1" smtClean="0">
                <a:effectLst>
                  <a:glow rad="228600">
                    <a:schemeClr val="bg2">
                      <a:alpha val="40000"/>
                    </a:schemeClr>
                  </a:glow>
                </a:effectLst>
                <a:latin typeface="Arial" pitchFamily="34" charset="0"/>
                <a:cs typeface="Arial" pitchFamily="34" charset="0"/>
              </a:rPr>
              <a:t>или</a:t>
            </a:r>
            <a:r>
              <a:rPr lang="uk-UA" sz="3200" dirty="0" smtClean="0">
                <a:effectLst>
                  <a:glow rad="228600">
                    <a:schemeClr val="bg2">
                      <a:alpha val="40000"/>
                    </a:schemeClr>
                  </a:glow>
                </a:effectLst>
                <a:latin typeface="Arial" pitchFamily="34" charset="0"/>
                <a:cs typeface="Arial" pitchFamily="34" charset="0"/>
              </a:rPr>
              <a:t> </a:t>
            </a:r>
          </a:p>
          <a:p>
            <a:pPr marL="544513" lvl="0" indent="-280988">
              <a:spcAft>
                <a:spcPts val="0"/>
              </a:spcAft>
              <a:buFont typeface="Arial" pitchFamily="34" charset="0"/>
              <a:buChar char="•"/>
            </a:pPr>
            <a:r>
              <a:rPr lang="uk-UA" sz="3200" b="1" dirty="0" smtClean="0">
                <a:effectLst>
                  <a:glow rad="228600">
                    <a:schemeClr val="bg2">
                      <a:alpha val="40000"/>
                    </a:schemeClr>
                  </a:glow>
                </a:effectLst>
                <a:latin typeface="Arial" pitchFamily="34" charset="0"/>
                <a:cs typeface="Arial" pitchFamily="34" charset="0"/>
              </a:rPr>
              <a:t>на руку </a:t>
            </a:r>
            <a:r>
              <a:rPr lang="uk-UA" sz="3200" dirty="0" smtClean="0">
                <a:effectLst>
                  <a:glow rad="228600">
                    <a:schemeClr val="bg2">
                      <a:alpha val="40000"/>
                    </a:schemeClr>
                  </a:glow>
                </a:effectLst>
                <a:latin typeface="Arial" pitchFamily="34" charset="0"/>
                <a:cs typeface="Arial" pitchFamily="34" charset="0"/>
              </a:rPr>
              <a:t>свою </a:t>
            </a:r>
            <a:endParaRPr lang="ru-RU" sz="3200" dirty="0" smtClean="0">
              <a:effectLst>
                <a:glow rad="228600">
                  <a:schemeClr val="bg2">
                    <a:alpha val="40000"/>
                  </a:schemeClr>
                </a:glow>
              </a:effectLst>
              <a:latin typeface="Arial" pitchFamily="34" charset="0"/>
              <a:cs typeface="Arial" pitchFamily="34" charset="0"/>
            </a:endParaRPr>
          </a:p>
          <a:p>
            <a:pPr>
              <a:spcAft>
                <a:spcPts val="1200"/>
              </a:spcAft>
            </a:pPr>
            <a:endParaRPr lang="uk-UA" sz="3200" dirty="0">
              <a:solidFill>
                <a:schemeClr val="tx1">
                  <a:lumMod val="20000"/>
                  <a:lumOff val="80000"/>
                </a:schemeClr>
              </a:solidFill>
              <a:effectLst>
                <a:glow rad="228600">
                  <a:schemeClr val="bg2">
                    <a:alpha val="40000"/>
                  </a:schemeClr>
                </a:glow>
              </a:effectLst>
              <a:latin typeface="Arial" pitchFamily="34" charset="0"/>
              <a:cs typeface="Arial" pitchFamily="34" charset="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fade">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fade">
                                      <p:cBhvr>
                                        <p:cTn id="17" dur="500"/>
                                        <p:tgtEl>
                                          <p:spTgt spid="4">
                                            <p:txEl>
                                              <p:pRg st="1" end="1"/>
                                            </p:txEl>
                                          </p:spTgt>
                                        </p:tgtEl>
                                      </p:cBhvr>
                                    </p:animEffect>
                                  </p:childTnLst>
                                </p:cTn>
                              </p:par>
                            </p:childTnLst>
                          </p:cTn>
                        </p:par>
                        <p:par>
                          <p:cTn id="18" fill="hold">
                            <p:stCondLst>
                              <p:cond delay="500"/>
                            </p:stCondLst>
                            <p:childTnLst>
                              <p:par>
                                <p:cTn id="19" presetID="10" presetClass="entr" presetSubtype="0" fill="hold" grpId="0" nodeType="after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animEffect transition="in" filter="fade">
                                      <p:cBhvr>
                                        <p:cTn id="21" dur="2000"/>
                                        <p:tgtEl>
                                          <p:spTgt spid="4">
                                            <p:txEl>
                                              <p:pRg st="2" end="2"/>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4">
                                            <p:txEl>
                                              <p:pRg st="3" end="3"/>
                                            </p:txEl>
                                          </p:spTgt>
                                        </p:tgtEl>
                                        <p:attrNameLst>
                                          <p:attrName>style.visibility</p:attrName>
                                        </p:attrNameLst>
                                      </p:cBhvr>
                                      <p:to>
                                        <p:strVal val="visible"/>
                                      </p:to>
                                    </p:set>
                                    <p:animEffect transition="in" filter="fade">
                                      <p:cBhvr>
                                        <p:cTn id="24" dur="20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4" grpId="0" uiExpand="1"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Заголовок 6"/>
          <p:cNvSpPr txBox="1">
            <a:spLocks/>
          </p:cNvSpPr>
          <p:nvPr/>
        </p:nvSpPr>
        <p:spPr bwMode="auto">
          <a:xfrm>
            <a:off x="642910" y="504767"/>
            <a:ext cx="8143932" cy="1016303"/>
          </a:xfrm>
          <a:prstGeom prst="rect">
            <a:avLst/>
          </a:prstGeom>
          <a:noFill/>
          <a:ln w="12700" cap="sq">
            <a:noFill/>
            <a:miter lim="800000"/>
            <a:headEnd type="none" w="sm" len="sm"/>
            <a:tailEnd type="none" w="sm" len="sm"/>
          </a:ln>
        </p:spPr>
        <p:txBody>
          <a:bodyPr vert="horz" wrap="square" lIns="92075" tIns="46037" rIns="92075" bIns="46037" numCol="1" rtlCol="0" anchor="ctr" anchorCtr="0" compatLnSpc="1">
            <a:prstTxWarp prst="textNoShape">
              <a:avLst/>
            </a:prstTxWarp>
            <a:spAutoFit/>
            <a:scene3d>
              <a:camera prst="orthographicFront"/>
              <a:lightRig rig="glow" dir="tl">
                <a:rot lat="0" lon="0" rev="5400000"/>
              </a:lightRig>
            </a:scene3d>
            <a:sp3d contourW="12700">
              <a:bevelT w="25400" h="25400"/>
              <a:contourClr>
                <a:schemeClr val="accent6">
                  <a:shade val="73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4000" b="1" i="0" u="none" strike="noStrike" kern="0" cap="none" spc="0" normalizeH="0" baseline="0" noProof="0" dirty="0" smtClean="0">
                <a:ln w="7620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glow rad="101600">
                    <a:srgbClr val="3E0000"/>
                  </a:glow>
                  <a:outerShdw blurRad="80000" dist="40000" dir="5040000" algn="tl">
                    <a:srgbClr val="000000">
                      <a:alpha val="30000"/>
                    </a:srgbClr>
                  </a:outerShdw>
                </a:effectLst>
                <a:uLnTx/>
                <a:uFillTx/>
                <a:latin typeface="Albertus Extra Bold" pitchFamily="34" charset="0"/>
                <a:ea typeface="+mj-ea"/>
                <a:cs typeface="+mj-cs"/>
              </a:rPr>
              <a:t>ПЕЧАТЬ ИЛИ НАЧЕРТАНИЕ</a:t>
            </a:r>
            <a:r>
              <a:rPr kumimoji="0" lang="ru-RU" sz="6000" b="1" i="0" u="none" strike="noStrike" kern="0" cap="none" spc="0" normalizeH="0" baseline="0" noProof="0" dirty="0" smtClean="0">
                <a:ln w="7620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glow rad="101600">
                    <a:srgbClr val="3E0000"/>
                  </a:glow>
                  <a:outerShdw blurRad="80000" dist="40000" dir="5040000" algn="tl">
                    <a:srgbClr val="000000">
                      <a:alpha val="30000"/>
                    </a:srgbClr>
                  </a:outerShdw>
                </a:effectLst>
                <a:uLnTx/>
                <a:uFillTx/>
                <a:latin typeface="Albertus Extra Bold" pitchFamily="34" charset="0"/>
                <a:ea typeface="+mj-ea"/>
                <a:cs typeface="+mj-cs"/>
              </a:rPr>
              <a:t>?</a:t>
            </a:r>
            <a:endParaRPr kumimoji="0" lang="ru-RU" sz="4000" b="1" i="0" u="none" strike="noStrike" kern="0" cap="none" spc="0" normalizeH="0" baseline="0" noProof="0" dirty="0">
              <a:ln w="7620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glow rad="101600">
                  <a:srgbClr val="3E0000"/>
                </a:glow>
                <a:outerShdw blurRad="80000" dist="40000" dir="5040000" algn="tl">
                  <a:srgbClr val="000000">
                    <a:alpha val="30000"/>
                  </a:srgbClr>
                </a:outerShdw>
              </a:effectLst>
              <a:uLnTx/>
              <a:uFillTx/>
              <a:latin typeface="Albertus Extra Bold" pitchFamily="34" charset="0"/>
              <a:ea typeface="+mj-ea"/>
              <a:cs typeface="+mj-cs"/>
            </a:endParaRPr>
          </a:p>
        </p:txBody>
      </p:sp>
      <p:sp>
        <p:nvSpPr>
          <p:cNvPr id="12" name="Прямоугольник 11"/>
          <p:cNvSpPr/>
          <p:nvPr/>
        </p:nvSpPr>
        <p:spPr>
          <a:xfrm>
            <a:off x="1142976" y="1571612"/>
            <a:ext cx="6929486" cy="71438"/>
          </a:xfrm>
          <a:prstGeom prst="rect">
            <a:avLst/>
          </a:prstGeom>
          <a:gradFill flip="none" rotWithShape="1">
            <a:gsLst>
              <a:gs pos="0">
                <a:srgbClr val="825600"/>
              </a:gs>
              <a:gs pos="13000">
                <a:srgbClr val="FFA800">
                  <a:alpha val="48000"/>
                </a:srgbClr>
              </a:gs>
              <a:gs pos="28000">
                <a:srgbClr val="825600"/>
              </a:gs>
              <a:gs pos="42999">
                <a:srgbClr val="FFA800"/>
              </a:gs>
              <a:gs pos="58000">
                <a:srgbClr val="825600"/>
              </a:gs>
              <a:gs pos="72000">
                <a:srgbClr val="FFA800"/>
              </a:gs>
              <a:gs pos="87000">
                <a:srgbClr val="825600"/>
              </a:gs>
              <a:gs pos="100000">
                <a:srgbClr val="FFA800"/>
              </a:gs>
            </a:gsLst>
            <a:path path="circle">
              <a:fillToRect r="100000" b="100000"/>
            </a:path>
            <a:tileRect l="-100000" t="-100000"/>
          </a:gradFill>
          <a:ln w="28575">
            <a:solidFill>
              <a:srgbClr val="C864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dirty="0"/>
          </a:p>
        </p:txBody>
      </p:sp>
      <p:pic>
        <p:nvPicPr>
          <p:cNvPr id="11" name="Picture 6" descr="C:\000\БИБЛ. КАРТИНКИ\JESUS\FINALE~1\CRUCIF~1\JESUSC~3.JPG"/>
          <p:cNvPicPr>
            <a:picLocks noChangeAspect="1" noChangeArrowheads="1"/>
          </p:cNvPicPr>
          <p:nvPr/>
        </p:nvPicPr>
        <p:blipFill>
          <a:blip r:embed="rId3" cstate="print">
            <a:lum contrast="30000"/>
          </a:blip>
          <a:srcRect/>
          <a:stretch>
            <a:fillRect/>
          </a:stretch>
        </p:blipFill>
        <p:spPr bwMode="auto">
          <a:xfrm>
            <a:off x="5436096" y="1928803"/>
            <a:ext cx="3267267" cy="4357718"/>
          </a:xfrm>
          <a:prstGeom prst="round2DiagRect">
            <a:avLst>
              <a:gd name="adj1" fmla="val 16667"/>
              <a:gd name="adj2" fmla="val 0"/>
            </a:avLst>
          </a:prstGeom>
          <a:ln w="88900" cap="sq">
            <a:solidFill>
              <a:schemeClr val="accent2"/>
            </a:solidFill>
            <a:miter lim="800000"/>
          </a:ln>
          <a:effectLst>
            <a:outerShdw blurRad="254000" algn="tl" rotWithShape="0">
              <a:srgbClr val="000000">
                <a:alpha val="43000"/>
              </a:srgbClr>
            </a:outerShdw>
            <a:reflection blurRad="6350" stA="50000" endA="275" endPos="40000" dist="101600" dir="5400000" sy="-100000" algn="bl" rotWithShape="0"/>
          </a:effectLst>
        </p:spPr>
      </p:pic>
      <p:pic>
        <p:nvPicPr>
          <p:cNvPr id="6" name="Picture 2"/>
          <p:cNvPicPr>
            <a:picLocks noChangeAspect="1" noChangeArrowheads="1"/>
          </p:cNvPicPr>
          <p:nvPr/>
        </p:nvPicPr>
        <p:blipFill>
          <a:blip r:embed="rId4">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a:ext>
            </a:extLst>
          </a:blip>
          <a:srcRect/>
          <a:stretch>
            <a:fillRect/>
          </a:stretch>
        </p:blipFill>
        <p:spPr bwMode="auto">
          <a:xfrm>
            <a:off x="396275" y="2564904"/>
            <a:ext cx="4704522" cy="3528392"/>
          </a:xfrm>
          <a:prstGeom prst="round2DiagRect">
            <a:avLst>
              <a:gd name="adj1" fmla="val 16667"/>
              <a:gd name="adj2" fmla="val 0"/>
            </a:avLst>
          </a:prstGeom>
          <a:ln w="88900">
            <a:solidFill>
              <a:schemeClr val="accent2"/>
            </a:solidFill>
            <a:miter lim="800000"/>
            <a:headEnd/>
            <a:tailEnd/>
          </a:ln>
          <a:effectLst>
            <a:outerShdw blurRad="254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outVertical)">
                                      <p:cBhvr>
                                        <p:cTn id="12" dur="1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37"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outVertical)">
                                      <p:cBhvr>
                                        <p:cTn id="17"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Заголовок 6"/>
          <p:cNvSpPr txBox="1">
            <a:spLocks/>
          </p:cNvSpPr>
          <p:nvPr/>
        </p:nvSpPr>
        <p:spPr bwMode="auto">
          <a:xfrm>
            <a:off x="0" y="674041"/>
            <a:ext cx="9144000" cy="677749"/>
          </a:xfrm>
          <a:prstGeom prst="rect">
            <a:avLst/>
          </a:prstGeom>
          <a:noFill/>
          <a:ln w="12700" cap="sq">
            <a:noFill/>
            <a:miter lim="800000"/>
            <a:headEnd type="none" w="sm" len="sm"/>
            <a:tailEnd type="none" w="sm" len="sm"/>
          </a:ln>
        </p:spPr>
        <p:txBody>
          <a:bodyPr vert="horz" wrap="square" lIns="92075" tIns="46037" rIns="92075" bIns="46037" numCol="1" rtlCol="0" anchor="ctr" anchorCtr="0" compatLnSpc="1">
            <a:prstTxWarp prst="textNoShape">
              <a:avLst/>
            </a:prstTxWarp>
            <a:spAutoFit/>
            <a:scene3d>
              <a:camera prst="orthographicFront"/>
              <a:lightRig rig="glow" dir="tl">
                <a:rot lat="0" lon="0" rev="5400000"/>
              </a:lightRig>
            </a:scene3d>
            <a:sp3d contourW="12700">
              <a:bevelT w="25400" h="25400"/>
              <a:contourClr>
                <a:schemeClr val="accent6">
                  <a:shade val="73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3800" b="1" i="0" u="none" strike="noStrike" kern="0" cap="none" spc="0" normalizeH="0" baseline="0" noProof="0" dirty="0" smtClean="0">
                <a:ln w="7620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glow rad="101600">
                    <a:srgbClr val="3E0000"/>
                  </a:glow>
                  <a:outerShdw blurRad="80000" dist="40000" dir="5040000" algn="tl">
                    <a:srgbClr val="000000">
                      <a:alpha val="30000"/>
                    </a:srgbClr>
                  </a:outerShdw>
                </a:effectLst>
                <a:uLnTx/>
                <a:uFillTx/>
                <a:latin typeface="Albertus Extra Bold" pitchFamily="34" charset="0"/>
                <a:ea typeface="+mj-ea"/>
                <a:cs typeface="+mj-cs"/>
              </a:rPr>
              <a:t>ХАРАКТЕР – РЕЗУЛЬТАТ </a:t>
            </a:r>
            <a:r>
              <a:rPr lang="ru-RU" sz="3800" b="1" kern="0" dirty="0" smtClean="0">
                <a:ln w="7620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glow rad="101600">
                    <a:srgbClr val="3E0000"/>
                  </a:glow>
                  <a:outerShdw blurRad="80000" dist="40000" dir="5040000" algn="tl">
                    <a:srgbClr val="000000">
                      <a:alpha val="30000"/>
                    </a:srgbClr>
                  </a:outerShdw>
                </a:effectLst>
                <a:latin typeface="Albertus Extra Bold" pitchFamily="34" charset="0"/>
                <a:ea typeface="+mj-ea"/>
                <a:cs typeface="+mj-cs"/>
              </a:rPr>
              <a:t>ЖИЗНИ</a:t>
            </a:r>
            <a:endParaRPr kumimoji="0" lang="ru-RU" sz="3800" b="1" i="0" u="none" strike="noStrike" kern="0" cap="none" spc="0" normalizeH="0" baseline="0" noProof="0" dirty="0">
              <a:ln w="7620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glow rad="101600">
                  <a:srgbClr val="3E0000"/>
                </a:glow>
                <a:outerShdw blurRad="80000" dist="40000" dir="5040000" algn="tl">
                  <a:srgbClr val="000000">
                    <a:alpha val="30000"/>
                  </a:srgbClr>
                </a:outerShdw>
              </a:effectLst>
              <a:uLnTx/>
              <a:uFillTx/>
              <a:latin typeface="Albertus Extra Bold" pitchFamily="34" charset="0"/>
              <a:ea typeface="+mj-ea"/>
              <a:cs typeface="+mj-cs"/>
            </a:endParaRPr>
          </a:p>
        </p:txBody>
      </p:sp>
      <p:sp>
        <p:nvSpPr>
          <p:cNvPr id="12" name="Прямоугольник 11"/>
          <p:cNvSpPr/>
          <p:nvPr/>
        </p:nvSpPr>
        <p:spPr>
          <a:xfrm>
            <a:off x="1142976" y="1571612"/>
            <a:ext cx="6929486" cy="71438"/>
          </a:xfrm>
          <a:prstGeom prst="rect">
            <a:avLst/>
          </a:prstGeom>
          <a:gradFill flip="none" rotWithShape="1">
            <a:gsLst>
              <a:gs pos="0">
                <a:srgbClr val="825600"/>
              </a:gs>
              <a:gs pos="13000">
                <a:srgbClr val="FFA800">
                  <a:alpha val="48000"/>
                </a:srgbClr>
              </a:gs>
              <a:gs pos="28000">
                <a:srgbClr val="825600"/>
              </a:gs>
              <a:gs pos="42999">
                <a:srgbClr val="FFA800"/>
              </a:gs>
              <a:gs pos="58000">
                <a:srgbClr val="825600"/>
              </a:gs>
              <a:gs pos="72000">
                <a:srgbClr val="FFA800"/>
              </a:gs>
              <a:gs pos="87000">
                <a:srgbClr val="825600"/>
              </a:gs>
              <a:gs pos="100000">
                <a:srgbClr val="FFA800"/>
              </a:gs>
            </a:gsLst>
            <a:path path="circle">
              <a:fillToRect r="100000" b="100000"/>
            </a:path>
            <a:tileRect l="-100000" t="-100000"/>
          </a:gradFill>
          <a:ln w="28575">
            <a:solidFill>
              <a:srgbClr val="C864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dirty="0"/>
          </a:p>
        </p:txBody>
      </p:sp>
      <p:pic>
        <p:nvPicPr>
          <p:cNvPr id="4" name="Picture 2" descr="Eng1702901"/>
          <p:cNvPicPr>
            <a:picLocks noChangeAspect="1" noChangeArrowheads="1"/>
          </p:cNvPicPr>
          <p:nvPr/>
        </p:nvPicPr>
        <p:blipFill>
          <a:blip r:embed="rId3" cstate="print">
            <a:lum contrast="30000"/>
          </a:blip>
          <a:srcRect/>
          <a:stretch>
            <a:fillRect/>
          </a:stretch>
        </p:blipFill>
        <p:spPr bwMode="auto">
          <a:xfrm>
            <a:off x="1214414" y="2000240"/>
            <a:ext cx="4787538" cy="3589822"/>
          </a:xfrm>
          <a:prstGeom prst="round2DiagRect">
            <a:avLst>
              <a:gd name="adj1" fmla="val 16667"/>
              <a:gd name="adj2" fmla="val 0"/>
            </a:avLst>
          </a:prstGeom>
          <a:ln w="88900" cap="sq">
            <a:solidFill>
              <a:schemeClr val="tx1"/>
            </a:solidFill>
            <a:miter lim="800000"/>
          </a:ln>
          <a:effectLst>
            <a:outerShdw blurRad="190500" dist="165100" dir="2400000" sx="101000" sy="101000" algn="tl" rotWithShape="0">
              <a:prstClr val="black">
                <a:alpha val="43000"/>
              </a:prstClr>
            </a:outerShdw>
            <a:reflection blurRad="6350" stA="50000" endA="275" endPos="40000" dist="101600" dir="5400000" sy="-100000" algn="bl" rotWithShape="0"/>
          </a:effectLst>
        </p:spPr>
      </p:pic>
      <p:pic>
        <p:nvPicPr>
          <p:cNvPr id="5" name="Picture 2" descr="C:\000\DANIEL\DANIEL~5\DANIEL~2.JPG"/>
          <p:cNvPicPr>
            <a:picLocks noChangeAspect="1" noChangeArrowheads="1"/>
          </p:cNvPicPr>
          <p:nvPr/>
        </p:nvPicPr>
        <p:blipFill>
          <a:blip r:embed="rId4" cstate="print">
            <a:lum bright="10000" contrast="20000"/>
          </a:blip>
          <a:srcRect/>
          <a:stretch>
            <a:fillRect/>
          </a:stretch>
        </p:blipFill>
        <p:spPr bwMode="auto">
          <a:xfrm>
            <a:off x="5500694" y="4000504"/>
            <a:ext cx="3013069" cy="2259802"/>
          </a:xfrm>
          <a:prstGeom prst="round2DiagRect">
            <a:avLst>
              <a:gd name="adj1" fmla="val 16667"/>
              <a:gd name="adj2" fmla="val 0"/>
            </a:avLst>
          </a:prstGeom>
          <a:ln w="76200" cap="sq">
            <a:solidFill>
              <a:schemeClr val="tx2"/>
            </a:solidFill>
            <a:miter lim="800000"/>
          </a:ln>
          <a:effectLst>
            <a:outerShdw blurRad="254000" algn="tl" rotWithShape="0">
              <a:srgbClr val="000000">
                <a:alpha val="43000"/>
              </a:srgbClr>
            </a:outerShdw>
            <a:reflection blurRad="6350" stA="50000" endA="275" endPos="40000" dist="101600" dir="5400000" sy="-100000" algn="bl" rotWithShape="0"/>
          </a:effectLst>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7" presetClass="entr" presetSubtype="1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2000" fill="hold"/>
                                        <p:tgtEl>
                                          <p:spTgt spid="4"/>
                                        </p:tgtEl>
                                        <p:attrNameLst>
                                          <p:attrName>ppt_w</p:attrName>
                                        </p:attrNameLst>
                                      </p:cBhvr>
                                      <p:tavLst>
                                        <p:tav tm="0">
                                          <p:val>
                                            <p:fltVal val="0"/>
                                          </p:val>
                                        </p:tav>
                                        <p:tav tm="100000">
                                          <p:val>
                                            <p:strVal val="#ppt_w"/>
                                          </p:val>
                                        </p:tav>
                                      </p:tavLst>
                                    </p:anim>
                                    <p:anim calcmode="lin" valueType="num">
                                      <p:cBhvr>
                                        <p:cTn id="12" dur="2000" fill="hold"/>
                                        <p:tgtEl>
                                          <p:spTgt spid="4"/>
                                        </p:tgtEl>
                                        <p:attrNameLst>
                                          <p:attrName>ppt_h</p:attrName>
                                        </p:attrNameLst>
                                      </p:cBhvr>
                                      <p:tavLst>
                                        <p:tav tm="0">
                                          <p:val>
                                            <p:strVal val="#ppt_h"/>
                                          </p:val>
                                        </p:tav>
                                        <p:tav tm="100000">
                                          <p:val>
                                            <p:strVal val="#ppt_h"/>
                                          </p:val>
                                        </p:tav>
                                      </p:tavLst>
                                    </p:anim>
                                  </p:childTnLst>
                                </p:cTn>
                              </p:par>
                            </p:childTnLst>
                          </p:cTn>
                        </p:par>
                        <p:par>
                          <p:cTn id="13" fill="hold">
                            <p:stCondLst>
                              <p:cond delay="2500"/>
                            </p:stCondLst>
                            <p:childTnLst>
                              <p:par>
                                <p:cTn id="14" presetID="10" presetClass="entr" presetSubtype="0" fill="hold"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Заголовок 6"/>
          <p:cNvSpPr txBox="1">
            <a:spLocks/>
          </p:cNvSpPr>
          <p:nvPr/>
        </p:nvSpPr>
        <p:spPr bwMode="auto">
          <a:xfrm>
            <a:off x="0" y="643265"/>
            <a:ext cx="9144000" cy="739304"/>
          </a:xfrm>
          <a:prstGeom prst="rect">
            <a:avLst/>
          </a:prstGeom>
          <a:noFill/>
          <a:ln w="12700" cap="sq">
            <a:noFill/>
            <a:miter lim="800000"/>
            <a:headEnd type="none" w="sm" len="sm"/>
            <a:tailEnd type="none" w="sm" len="sm"/>
          </a:ln>
        </p:spPr>
        <p:txBody>
          <a:bodyPr vert="horz" wrap="square" lIns="92075" tIns="46037" rIns="92075" bIns="46037" numCol="1" rtlCol="0" anchor="ctr" anchorCtr="0" compatLnSpc="1">
            <a:prstTxWarp prst="textNoShape">
              <a:avLst/>
            </a:prstTxWarp>
            <a:spAutoFit/>
            <a:scene3d>
              <a:camera prst="orthographicFront"/>
              <a:lightRig rig="glow" dir="tl">
                <a:rot lat="0" lon="0" rev="5400000"/>
              </a:lightRig>
            </a:scene3d>
            <a:sp3d contourW="12700">
              <a:bevelT w="25400" h="25400"/>
              <a:contourClr>
                <a:schemeClr val="accent6">
                  <a:shade val="73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uk-UA" sz="4200" b="1" kern="0" dirty="0" smtClean="0">
                <a:ln w="7620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glow rad="101600">
                    <a:srgbClr val="3E0000"/>
                  </a:glow>
                  <a:outerShdw blurRad="80000" dist="40000" dir="5040000" algn="tl">
                    <a:srgbClr val="000000">
                      <a:alpha val="30000"/>
                    </a:srgbClr>
                  </a:outerShdw>
                </a:effectLst>
                <a:latin typeface="Albertus Extra Bold" pitchFamily="34" charset="0"/>
                <a:ea typeface="+mj-ea"/>
                <a:cs typeface="+mj-cs"/>
              </a:rPr>
              <a:t>СТРАТЕГИЯ ВРАГА</a:t>
            </a:r>
            <a:endParaRPr kumimoji="0" lang="ru-RU" sz="4200" b="1" i="0" u="none" strike="noStrike" kern="0" cap="none" spc="0" normalizeH="0" baseline="0" noProof="0" dirty="0">
              <a:ln w="7620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glow rad="101600">
                  <a:srgbClr val="3E0000"/>
                </a:glow>
                <a:outerShdw blurRad="80000" dist="40000" dir="5040000" algn="tl">
                  <a:srgbClr val="000000">
                    <a:alpha val="30000"/>
                  </a:srgbClr>
                </a:outerShdw>
              </a:effectLst>
              <a:uLnTx/>
              <a:uFillTx/>
              <a:latin typeface="Albertus Extra Bold" pitchFamily="34" charset="0"/>
              <a:ea typeface="+mj-ea"/>
              <a:cs typeface="+mj-cs"/>
            </a:endParaRPr>
          </a:p>
        </p:txBody>
      </p:sp>
      <p:sp>
        <p:nvSpPr>
          <p:cNvPr id="12" name="Прямоугольник 11"/>
          <p:cNvSpPr/>
          <p:nvPr/>
        </p:nvSpPr>
        <p:spPr>
          <a:xfrm>
            <a:off x="1142976" y="1571612"/>
            <a:ext cx="6929486" cy="71438"/>
          </a:xfrm>
          <a:prstGeom prst="rect">
            <a:avLst/>
          </a:prstGeom>
          <a:gradFill flip="none" rotWithShape="1">
            <a:gsLst>
              <a:gs pos="0">
                <a:srgbClr val="825600"/>
              </a:gs>
              <a:gs pos="13000">
                <a:srgbClr val="FFA800">
                  <a:alpha val="48000"/>
                </a:srgbClr>
              </a:gs>
              <a:gs pos="28000">
                <a:srgbClr val="825600"/>
              </a:gs>
              <a:gs pos="42999">
                <a:srgbClr val="FFA800"/>
              </a:gs>
              <a:gs pos="58000">
                <a:srgbClr val="825600"/>
              </a:gs>
              <a:gs pos="72000">
                <a:srgbClr val="FFA800"/>
              </a:gs>
              <a:gs pos="87000">
                <a:srgbClr val="825600"/>
              </a:gs>
              <a:gs pos="100000">
                <a:srgbClr val="FFA800"/>
              </a:gs>
            </a:gsLst>
            <a:path path="circle">
              <a:fillToRect r="100000" b="100000"/>
            </a:path>
            <a:tileRect l="-100000" t="-100000"/>
          </a:gradFill>
          <a:ln w="28575">
            <a:solidFill>
              <a:srgbClr val="C864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dirty="0"/>
          </a:p>
        </p:txBody>
      </p:sp>
      <p:sp>
        <p:nvSpPr>
          <p:cNvPr id="4" name="Прямоугольник 3"/>
          <p:cNvSpPr/>
          <p:nvPr/>
        </p:nvSpPr>
        <p:spPr>
          <a:xfrm>
            <a:off x="1142976" y="1700808"/>
            <a:ext cx="7358114" cy="4555093"/>
          </a:xfrm>
          <a:prstGeom prst="rect">
            <a:avLst/>
          </a:prstGeom>
        </p:spPr>
        <p:txBody>
          <a:bodyPr wrap="square">
            <a:spAutoFit/>
          </a:bodyPr>
          <a:lstStyle/>
          <a:p>
            <a:pPr algn="just">
              <a:spcAft>
                <a:spcPts val="0"/>
              </a:spcAft>
            </a:pPr>
            <a:r>
              <a:rPr lang="uk-UA" sz="2800" dirty="0" smtClean="0">
                <a:solidFill>
                  <a:schemeClr val="tx1">
                    <a:lumMod val="20000"/>
                    <a:lumOff val="80000"/>
                  </a:schemeClr>
                </a:solidFill>
                <a:effectLst>
                  <a:glow rad="228600">
                    <a:schemeClr val="bg2">
                      <a:alpha val="40000"/>
                    </a:schemeClr>
                  </a:glow>
                </a:effectLst>
                <a:latin typeface="Arial" pitchFamily="34" charset="0"/>
                <a:cs typeface="Arial" pitchFamily="34" charset="0"/>
              </a:rPr>
              <a:t>   </a:t>
            </a:r>
            <a:r>
              <a:rPr lang="ru-RU" sz="2800" dirty="0" smtClean="0">
                <a:solidFill>
                  <a:schemeClr val="tx1">
                    <a:lumMod val="20000"/>
                    <a:lumOff val="80000"/>
                  </a:schemeClr>
                </a:solidFill>
                <a:effectLst>
                  <a:glow rad="228600">
                    <a:schemeClr val="bg2">
                      <a:alpha val="40000"/>
                    </a:schemeClr>
                  </a:glow>
                </a:effectLst>
                <a:latin typeface="Arial" pitchFamily="34" charset="0"/>
                <a:cs typeface="Arial" pitchFamily="34" charset="0"/>
              </a:rPr>
              <a:t>Наше тело является единственным посредником, с помощью которого ум и душа развиваются для выработки характера. Именно поэтому враг человеческих душ направляет свои искушения, чтобы ослабить наши физические силы. Его успех в этом будет означать подчинение злу всего нашего существа. </a:t>
            </a:r>
            <a:endParaRPr lang="uk-UA" sz="2800" dirty="0" smtClean="0">
              <a:solidFill>
                <a:schemeClr val="tx1">
                  <a:lumMod val="20000"/>
                  <a:lumOff val="80000"/>
                </a:schemeClr>
              </a:solidFill>
              <a:effectLst>
                <a:glow rad="228600">
                  <a:schemeClr val="bg2">
                    <a:alpha val="40000"/>
                  </a:schemeClr>
                </a:glow>
              </a:effectLst>
              <a:latin typeface="Arial" pitchFamily="34" charset="0"/>
              <a:cs typeface="Arial" pitchFamily="34" charset="0"/>
            </a:endParaRPr>
          </a:p>
          <a:p>
            <a:pPr algn="r">
              <a:spcAft>
                <a:spcPts val="0"/>
              </a:spcAft>
            </a:pPr>
            <a:r>
              <a:rPr lang="uk-UA" sz="2800" dirty="0" err="1" smtClean="0">
                <a:effectLst>
                  <a:glow rad="228600">
                    <a:schemeClr val="bg2">
                      <a:alpha val="40000"/>
                    </a:schemeClr>
                  </a:glow>
                </a:effectLst>
                <a:latin typeface="Arial" pitchFamily="34" charset="0"/>
                <a:cs typeface="Arial" pitchFamily="34" charset="0"/>
              </a:rPr>
              <a:t>Служение</a:t>
            </a:r>
            <a:r>
              <a:rPr lang="uk-UA" sz="2800" dirty="0" smtClean="0">
                <a:effectLst>
                  <a:glow rad="228600">
                    <a:schemeClr val="bg2">
                      <a:alpha val="40000"/>
                    </a:schemeClr>
                  </a:glow>
                </a:effectLst>
                <a:latin typeface="Arial" pitchFamily="34" charset="0"/>
                <a:cs typeface="Arial" pitchFamily="34" charset="0"/>
              </a:rPr>
              <a:t> </a:t>
            </a:r>
            <a:r>
              <a:rPr lang="uk-UA" sz="2800" dirty="0" err="1" smtClean="0">
                <a:effectLst>
                  <a:glow rad="228600">
                    <a:schemeClr val="bg2">
                      <a:alpha val="40000"/>
                    </a:schemeClr>
                  </a:glow>
                </a:effectLst>
                <a:latin typeface="Arial" pitchFamily="34" charset="0"/>
                <a:cs typeface="Arial" pitchFamily="34" charset="0"/>
              </a:rPr>
              <a:t>исцеления</a:t>
            </a:r>
            <a:r>
              <a:rPr lang="uk-UA" sz="2800" dirty="0" smtClean="0">
                <a:effectLst>
                  <a:glow rad="228600">
                    <a:schemeClr val="bg2">
                      <a:alpha val="40000"/>
                    </a:schemeClr>
                  </a:glow>
                </a:effectLst>
                <a:latin typeface="Arial" pitchFamily="34" charset="0"/>
                <a:cs typeface="Arial" pitchFamily="34" charset="0"/>
              </a:rPr>
              <a:t>, с. 129</a:t>
            </a:r>
            <a:endParaRPr lang="uk-UA" sz="2800" dirty="0">
              <a:effectLst>
                <a:glow rad="228600">
                  <a:schemeClr val="bg2">
                    <a:alpha val="40000"/>
                  </a:schemeClr>
                </a:glow>
              </a:effectLst>
              <a:latin typeface="Arial" pitchFamily="34" charset="0"/>
              <a:cs typeface="Arial" pitchFamily="34" charset="0"/>
            </a:endParaRPr>
          </a:p>
        </p:txBody>
      </p:sp>
      <p:sp>
        <p:nvSpPr>
          <p:cNvPr id="5" name="Прямоугольник 4"/>
          <p:cNvSpPr/>
          <p:nvPr/>
        </p:nvSpPr>
        <p:spPr>
          <a:xfrm>
            <a:off x="428596" y="4857760"/>
            <a:ext cx="312906" cy="646331"/>
          </a:xfrm>
          <a:prstGeom prst="rect">
            <a:avLst/>
          </a:prstGeom>
        </p:spPr>
        <p:txBody>
          <a:bodyPr wrap="none">
            <a:spAutoFit/>
          </a:bodyPr>
          <a:lstStyle/>
          <a:p>
            <a:r>
              <a:rPr lang="uk-UA" sz="3600" b="1" kern="0" dirty="0" smtClean="0">
                <a:ln w="7620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glow rad="101600">
                    <a:srgbClr val="3E0000"/>
                  </a:glow>
                  <a:outerShdw blurRad="80000" dist="40000" dir="5040000" algn="tl">
                    <a:srgbClr val="000000">
                      <a:alpha val="30000"/>
                    </a:srgbClr>
                  </a:outerShdw>
                </a:effectLst>
                <a:latin typeface="Albertus Extra Bold" pitchFamily="34" charset="0"/>
              </a:rPr>
              <a:t>.</a:t>
            </a:r>
            <a:endParaRPr lang="uk-UA" sz="3600" dirty="0"/>
          </a:p>
        </p:txBody>
      </p:sp>
      <p:pic>
        <p:nvPicPr>
          <p:cNvPr id="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32175" y="6237312"/>
            <a:ext cx="2279650" cy="938213"/>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6" presetClass="entr" presetSubtype="37"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outVertical)">
                                      <p:cBhvr>
                                        <p:cTn id="15"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Прямоугольник 11"/>
          <p:cNvSpPr/>
          <p:nvPr/>
        </p:nvSpPr>
        <p:spPr>
          <a:xfrm>
            <a:off x="1142976" y="1571612"/>
            <a:ext cx="6929486" cy="71438"/>
          </a:xfrm>
          <a:prstGeom prst="rect">
            <a:avLst/>
          </a:prstGeom>
          <a:gradFill flip="none" rotWithShape="1">
            <a:gsLst>
              <a:gs pos="0">
                <a:srgbClr val="825600"/>
              </a:gs>
              <a:gs pos="13000">
                <a:srgbClr val="FFA800">
                  <a:alpha val="48000"/>
                </a:srgbClr>
              </a:gs>
              <a:gs pos="28000">
                <a:srgbClr val="825600"/>
              </a:gs>
              <a:gs pos="42999">
                <a:srgbClr val="FFA800"/>
              </a:gs>
              <a:gs pos="58000">
                <a:srgbClr val="825600"/>
              </a:gs>
              <a:gs pos="72000">
                <a:srgbClr val="FFA800"/>
              </a:gs>
              <a:gs pos="87000">
                <a:srgbClr val="825600"/>
              </a:gs>
              <a:gs pos="100000">
                <a:srgbClr val="FFA800"/>
              </a:gs>
            </a:gsLst>
            <a:path path="circle">
              <a:fillToRect r="100000" b="100000"/>
            </a:path>
            <a:tileRect l="-100000" t="-100000"/>
          </a:gradFill>
          <a:ln w="28575">
            <a:solidFill>
              <a:srgbClr val="C864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dirty="0"/>
          </a:p>
        </p:txBody>
      </p:sp>
      <p:sp>
        <p:nvSpPr>
          <p:cNvPr id="4" name="Прямоугольник 3"/>
          <p:cNvSpPr/>
          <p:nvPr/>
        </p:nvSpPr>
        <p:spPr>
          <a:xfrm>
            <a:off x="1285852" y="2295591"/>
            <a:ext cx="7500990" cy="2862322"/>
          </a:xfrm>
          <a:prstGeom prst="rect">
            <a:avLst/>
          </a:prstGeom>
        </p:spPr>
        <p:txBody>
          <a:bodyPr wrap="square">
            <a:spAutoFit/>
          </a:bodyPr>
          <a:lstStyle/>
          <a:p>
            <a:r>
              <a:rPr lang="ru-RU" sz="3600" dirty="0" smtClean="0">
                <a:solidFill>
                  <a:schemeClr val="tx1">
                    <a:lumMod val="20000"/>
                    <a:lumOff val="80000"/>
                  </a:schemeClr>
                </a:solidFill>
                <a:effectLst>
                  <a:glow rad="228600">
                    <a:schemeClr val="bg2">
                      <a:alpha val="40000"/>
                    </a:schemeClr>
                  </a:glow>
                  <a:outerShdw blurRad="38100" dist="38100" dir="2700000" algn="tl">
                    <a:srgbClr val="000000">
                      <a:alpha val="43137"/>
                    </a:srgbClr>
                  </a:outerShdw>
                </a:effectLst>
                <a:latin typeface="Arial" pitchFamily="34" charset="0"/>
                <a:cs typeface="Arial" pitchFamily="34" charset="0"/>
              </a:rPr>
              <a:t>И другой Ангел следовал за ним, говоря: пал, пал Вавилон, город великий, потому что он яростным вином блуда своего напоил все народы.</a:t>
            </a:r>
            <a:endParaRPr lang="ru-RU" sz="3600" dirty="0">
              <a:solidFill>
                <a:schemeClr val="tx1">
                  <a:lumMod val="20000"/>
                  <a:lumOff val="80000"/>
                </a:schemeClr>
              </a:solidFill>
              <a:effectLst>
                <a:glow rad="228600">
                  <a:schemeClr val="bg2">
                    <a:alpha val="40000"/>
                  </a:schemeClr>
                </a:glow>
                <a:outerShdw blurRad="38100" dist="38100" dir="2700000" algn="tl">
                  <a:srgbClr val="000000">
                    <a:alpha val="43137"/>
                  </a:srgbClr>
                </a:outerShdw>
              </a:effectLst>
              <a:latin typeface="Arial" pitchFamily="34" charset="0"/>
              <a:cs typeface="Arial" pitchFamily="34" charset="0"/>
            </a:endParaRPr>
          </a:p>
        </p:txBody>
      </p:sp>
      <p:sp>
        <p:nvSpPr>
          <p:cNvPr id="6" name="Прямоугольник 5"/>
          <p:cNvSpPr/>
          <p:nvPr/>
        </p:nvSpPr>
        <p:spPr>
          <a:xfrm>
            <a:off x="2357422" y="1691334"/>
            <a:ext cx="4572032" cy="523220"/>
          </a:xfrm>
          <a:prstGeom prst="rect">
            <a:avLst/>
          </a:prstGeom>
        </p:spPr>
        <p:txBody>
          <a:bodyPr wrap="square">
            <a:spAutoFit/>
          </a:bodyPr>
          <a:lstStyle/>
          <a:p>
            <a:pPr algn="ctr"/>
            <a:r>
              <a:rPr lang="uk-UA" sz="2800" dirty="0" err="1" smtClean="0">
                <a:effectLst>
                  <a:glow rad="228600">
                    <a:srgbClr val="280000">
                      <a:alpha val="40000"/>
                    </a:srgbClr>
                  </a:glow>
                </a:effectLst>
                <a:latin typeface="Arial" pitchFamily="34" charset="0"/>
                <a:cs typeface="Arial" pitchFamily="34" charset="0"/>
              </a:rPr>
              <a:t>Откр</a:t>
            </a:r>
            <a:r>
              <a:rPr lang="uk-UA" sz="2800" dirty="0" smtClean="0">
                <a:effectLst>
                  <a:glow rad="228600">
                    <a:srgbClr val="280000">
                      <a:alpha val="40000"/>
                    </a:srgbClr>
                  </a:glow>
                </a:effectLst>
                <a:latin typeface="Arial" pitchFamily="34" charset="0"/>
                <a:cs typeface="Arial" pitchFamily="34" charset="0"/>
              </a:rPr>
              <a:t>. 14:6-11</a:t>
            </a:r>
            <a:endParaRPr lang="ru-RU" sz="2800" dirty="0" smtClean="0">
              <a:effectLst>
                <a:glow rad="228600">
                  <a:srgbClr val="280000">
                    <a:alpha val="40000"/>
                  </a:srgbClr>
                </a:glow>
              </a:effectLst>
              <a:latin typeface="Arial" pitchFamily="34" charset="0"/>
              <a:cs typeface="Arial" pitchFamily="34" charset="0"/>
            </a:endParaRPr>
          </a:p>
        </p:txBody>
      </p:sp>
      <p:sp>
        <p:nvSpPr>
          <p:cNvPr id="7" name="Заголовок 6"/>
          <p:cNvSpPr txBox="1">
            <a:spLocks/>
          </p:cNvSpPr>
          <p:nvPr/>
        </p:nvSpPr>
        <p:spPr bwMode="auto">
          <a:xfrm>
            <a:off x="0" y="766376"/>
            <a:ext cx="9144000" cy="677749"/>
          </a:xfrm>
          <a:prstGeom prst="rect">
            <a:avLst/>
          </a:prstGeom>
          <a:noFill/>
          <a:ln w="12700" cap="sq">
            <a:noFill/>
            <a:miter lim="800000"/>
            <a:headEnd type="none" w="sm" len="sm"/>
            <a:tailEnd type="none" w="sm" len="sm"/>
          </a:ln>
        </p:spPr>
        <p:txBody>
          <a:bodyPr vert="horz" wrap="square" lIns="92075" tIns="46037" rIns="92075" bIns="46037" numCol="1" rtlCol="0" anchor="ctr" anchorCtr="0" compatLnSpc="1">
            <a:prstTxWarp prst="textNoShape">
              <a:avLst/>
            </a:prstTxWarp>
            <a:spAutoFit/>
            <a:scene3d>
              <a:camera prst="orthographicFront"/>
              <a:lightRig rig="glow" dir="tl">
                <a:rot lat="0" lon="0" rev="5400000"/>
              </a:lightRig>
            </a:scene3d>
            <a:sp3d contourW="12700">
              <a:bevelT w="25400" h="25400"/>
              <a:contourClr>
                <a:schemeClr val="accent6">
                  <a:shade val="73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3800" b="1" i="0" u="none" strike="noStrike" kern="0" cap="none" spc="0" normalizeH="0" baseline="0" noProof="0" dirty="0" smtClean="0">
                <a:ln w="7620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glow rad="101600">
                    <a:srgbClr val="3E0000"/>
                  </a:glow>
                  <a:outerShdw blurRad="80000" dist="40000" dir="5040000" algn="tl">
                    <a:srgbClr val="000000">
                      <a:alpha val="30000"/>
                    </a:srgbClr>
                  </a:outerShdw>
                </a:effectLst>
                <a:uLnTx/>
                <a:uFillTx/>
                <a:latin typeface="Albertus Extra Bold" pitchFamily="34" charset="0"/>
                <a:ea typeface="+mj-ea"/>
                <a:cs typeface="+mj-cs"/>
              </a:rPr>
              <a:t>ТРЕХАНГЕЛЬСКАЯ</a:t>
            </a:r>
            <a:r>
              <a:rPr kumimoji="0" lang="ru-RU" sz="3800" b="1" i="0" u="none" strike="noStrike" kern="0" cap="none" spc="0" normalizeH="0" noProof="0" dirty="0" smtClean="0">
                <a:ln w="7620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glow rad="101600">
                    <a:srgbClr val="3E0000"/>
                  </a:glow>
                  <a:outerShdw blurRad="80000" dist="40000" dir="5040000" algn="tl">
                    <a:srgbClr val="000000">
                      <a:alpha val="30000"/>
                    </a:srgbClr>
                  </a:outerShdw>
                </a:effectLst>
                <a:uLnTx/>
                <a:uFillTx/>
                <a:latin typeface="Albertus Extra Bold" pitchFamily="34" charset="0"/>
                <a:ea typeface="+mj-ea"/>
                <a:cs typeface="+mj-cs"/>
              </a:rPr>
              <a:t> </a:t>
            </a:r>
            <a:r>
              <a:rPr kumimoji="0" lang="ru-RU" sz="3800" b="1" i="0" u="none" strike="noStrike" kern="0" cap="none" spc="0" normalizeH="0" baseline="0" noProof="0" dirty="0" smtClean="0">
                <a:ln w="7620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glow rad="101600">
                    <a:srgbClr val="3E0000"/>
                  </a:glow>
                  <a:outerShdw blurRad="80000" dist="40000" dir="5040000" algn="tl">
                    <a:srgbClr val="000000">
                      <a:alpha val="30000"/>
                    </a:srgbClr>
                  </a:outerShdw>
                </a:effectLst>
                <a:uLnTx/>
                <a:uFillTx/>
                <a:latin typeface="Albertus Extra Bold" pitchFamily="34" charset="0"/>
                <a:ea typeface="+mj-ea"/>
                <a:cs typeface="+mj-cs"/>
              </a:rPr>
              <a:t>ВЕСТЬ </a:t>
            </a:r>
            <a:endParaRPr kumimoji="0" lang="ru-RU" sz="3800" b="1" i="0" u="none" strike="noStrike" kern="0" cap="none" spc="0" normalizeH="0" baseline="0" noProof="0" dirty="0">
              <a:ln w="7620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glow rad="101600">
                  <a:srgbClr val="3E0000"/>
                </a:glow>
                <a:outerShdw blurRad="80000" dist="40000" dir="5040000" algn="tl">
                  <a:srgbClr val="000000">
                    <a:alpha val="30000"/>
                  </a:srgbClr>
                </a:outerShdw>
              </a:effectLst>
              <a:uLnTx/>
              <a:uFillTx/>
              <a:latin typeface="Albertus Extra Bold" pitchFamily="34" charset="0"/>
              <a:ea typeface="+mj-ea"/>
              <a:cs typeface="+mj-cs"/>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Заголовок 6"/>
          <p:cNvSpPr txBox="1">
            <a:spLocks/>
          </p:cNvSpPr>
          <p:nvPr/>
        </p:nvSpPr>
        <p:spPr bwMode="auto">
          <a:xfrm>
            <a:off x="2267744" y="2019265"/>
            <a:ext cx="6336704" cy="1985799"/>
          </a:xfrm>
          <a:prstGeom prst="rect">
            <a:avLst/>
          </a:prstGeom>
          <a:noFill/>
          <a:ln w="12700" cap="sq">
            <a:noFill/>
            <a:miter lim="800000"/>
            <a:headEnd type="none" w="sm" len="sm"/>
            <a:tailEnd type="none" w="sm" len="sm"/>
          </a:ln>
        </p:spPr>
        <p:txBody>
          <a:bodyPr vert="horz" wrap="square" lIns="92075" tIns="46037" rIns="92075" bIns="46037" numCol="1" rtlCol="0" anchor="ctr" anchorCtr="0" compatLnSpc="1">
            <a:prstTxWarp prst="textNoShape">
              <a:avLst/>
            </a:prstTxWarp>
            <a:spAutoFit/>
            <a:scene3d>
              <a:camera prst="orthographicFront"/>
              <a:lightRig rig="glow" dir="tl">
                <a:rot lat="0" lon="0" rev="5400000"/>
              </a:lightRig>
            </a:scene3d>
            <a:sp3d contourW="12700">
              <a:bevelT w="25400" h="25400"/>
              <a:contourClr>
                <a:schemeClr val="accent6">
                  <a:shade val="73000"/>
                </a:schemeClr>
              </a:contourClr>
            </a:sp3d>
          </a:bodyPr>
          <a:lstStyle/>
          <a:p>
            <a:pPr marL="0" marR="0" lvl="0" indent="0" algn="ctr" defTabSz="914400" rtl="0" eaLnBrk="1" fontAlgn="auto" latinLnBrk="0" hangingPunct="1">
              <a:lnSpc>
                <a:spcPct val="100000"/>
              </a:lnSpc>
              <a:spcBef>
                <a:spcPts val="0"/>
              </a:spcBef>
              <a:spcAft>
                <a:spcPts val="1800"/>
              </a:spcAft>
              <a:buClrTx/>
              <a:buSzTx/>
              <a:buFontTx/>
              <a:buNone/>
              <a:tabLst/>
              <a:defRPr/>
            </a:pPr>
            <a:r>
              <a:rPr lang="ru-RU" sz="5400" b="1" kern="0" noProof="0" dirty="0" smtClean="0">
                <a:ln w="7620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glow rad="101600">
                    <a:srgbClr val="3E0000"/>
                  </a:glow>
                  <a:outerShdw blurRad="80000" dist="40000" dir="5040000" algn="tl">
                    <a:srgbClr val="000000">
                      <a:alpha val="30000"/>
                    </a:srgbClr>
                  </a:outerShdw>
                </a:effectLst>
                <a:latin typeface="Albertus Extra Bold" pitchFamily="34" charset="0"/>
                <a:ea typeface="+mj-ea"/>
                <a:cs typeface="+mj-cs"/>
              </a:rPr>
              <a:t>ЧТО СЛУЧИЛОСЬ </a:t>
            </a:r>
          </a:p>
          <a:p>
            <a:pPr marL="0" marR="0" lvl="0" indent="0" algn="ctr" defTabSz="914400" rtl="0" eaLnBrk="1" fontAlgn="auto" latinLnBrk="0" hangingPunct="1">
              <a:lnSpc>
                <a:spcPct val="100000"/>
              </a:lnSpc>
              <a:spcBef>
                <a:spcPts val="0"/>
              </a:spcBef>
              <a:spcAft>
                <a:spcPts val="1800"/>
              </a:spcAft>
              <a:buClrTx/>
              <a:buSzTx/>
              <a:buFontTx/>
              <a:buNone/>
              <a:tabLst/>
              <a:defRPr/>
            </a:pPr>
            <a:r>
              <a:rPr lang="ru-RU" sz="5400" b="1" kern="0" noProof="0" dirty="0" smtClean="0">
                <a:ln w="7620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glow rad="101600">
                    <a:srgbClr val="3E0000"/>
                  </a:glow>
                  <a:outerShdw blurRad="80000" dist="40000" dir="5040000" algn="tl">
                    <a:srgbClr val="000000">
                      <a:alpha val="30000"/>
                    </a:srgbClr>
                  </a:outerShdw>
                </a:effectLst>
                <a:latin typeface="Albertus Extra Bold" pitchFamily="34" charset="0"/>
                <a:ea typeface="+mj-ea"/>
                <a:cs typeface="+mj-cs"/>
              </a:rPr>
              <a:t>БЫ, ЕСЛИ…</a:t>
            </a:r>
            <a:endParaRPr kumimoji="0" lang="ru-RU" sz="5400" b="1" i="0" u="none" strike="noStrike" kern="0" cap="none" spc="0" normalizeH="0" baseline="0" noProof="0" dirty="0">
              <a:ln w="7620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glow rad="101600">
                  <a:srgbClr val="3E0000"/>
                </a:glow>
                <a:outerShdw blurRad="80000" dist="40000" dir="5040000" algn="tl">
                  <a:srgbClr val="000000">
                    <a:alpha val="30000"/>
                  </a:srgbClr>
                </a:outerShdw>
              </a:effectLst>
              <a:uLnTx/>
              <a:uFillTx/>
              <a:latin typeface="Albertus Extra Bold" pitchFamily="34" charset="0"/>
              <a:ea typeface="+mj-ea"/>
              <a:cs typeface="+mj-cs"/>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Прямоугольник 11"/>
          <p:cNvSpPr/>
          <p:nvPr/>
        </p:nvSpPr>
        <p:spPr>
          <a:xfrm>
            <a:off x="1142976" y="1357298"/>
            <a:ext cx="6929486" cy="71438"/>
          </a:xfrm>
          <a:prstGeom prst="rect">
            <a:avLst/>
          </a:prstGeom>
          <a:gradFill flip="none" rotWithShape="1">
            <a:gsLst>
              <a:gs pos="0">
                <a:srgbClr val="825600"/>
              </a:gs>
              <a:gs pos="13000">
                <a:srgbClr val="FFA800">
                  <a:alpha val="48000"/>
                </a:srgbClr>
              </a:gs>
              <a:gs pos="28000">
                <a:srgbClr val="825600"/>
              </a:gs>
              <a:gs pos="42999">
                <a:srgbClr val="FFA800"/>
              </a:gs>
              <a:gs pos="58000">
                <a:srgbClr val="825600"/>
              </a:gs>
              <a:gs pos="72000">
                <a:srgbClr val="FFA800"/>
              </a:gs>
              <a:gs pos="87000">
                <a:srgbClr val="825600"/>
              </a:gs>
              <a:gs pos="100000">
                <a:srgbClr val="FFA800"/>
              </a:gs>
            </a:gsLst>
            <a:path path="circle">
              <a:fillToRect r="100000" b="100000"/>
            </a:path>
            <a:tileRect l="-100000" t="-100000"/>
          </a:gradFill>
          <a:ln w="28575">
            <a:solidFill>
              <a:srgbClr val="C864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dirty="0"/>
          </a:p>
        </p:txBody>
      </p:sp>
      <p:sp>
        <p:nvSpPr>
          <p:cNvPr id="5" name="Прямоугольник 4"/>
          <p:cNvSpPr/>
          <p:nvPr/>
        </p:nvSpPr>
        <p:spPr>
          <a:xfrm>
            <a:off x="1142976" y="1500174"/>
            <a:ext cx="7643866" cy="5273751"/>
          </a:xfrm>
          <a:prstGeom prst="rect">
            <a:avLst/>
          </a:prstGeom>
        </p:spPr>
        <p:txBody>
          <a:bodyPr wrap="square">
            <a:spAutoFit/>
          </a:bodyPr>
          <a:lstStyle/>
          <a:p>
            <a:pPr algn="just"/>
            <a:r>
              <a:rPr lang="ru-RU" sz="2600" dirty="0" smtClean="0">
                <a:solidFill>
                  <a:schemeClr val="tx1">
                    <a:lumMod val="20000"/>
                    <a:lumOff val="80000"/>
                  </a:schemeClr>
                </a:solidFill>
                <a:effectLst>
                  <a:glow rad="228600">
                    <a:schemeClr val="bg2">
                      <a:alpha val="40000"/>
                    </a:schemeClr>
                  </a:glow>
                </a:effectLst>
                <a:latin typeface="Arial" pitchFamily="34" charset="0"/>
                <a:cs typeface="Arial" pitchFamily="34" charset="0"/>
              </a:rPr>
              <a:t>Что случилось бы, если бы Даниил и его </a:t>
            </a:r>
            <a:r>
              <a:rPr lang="ru-RU" sz="2600" dirty="0" err="1" smtClean="0">
                <a:solidFill>
                  <a:schemeClr val="tx1">
                    <a:lumMod val="20000"/>
                    <a:lumOff val="80000"/>
                  </a:schemeClr>
                </a:solidFill>
                <a:effectLst>
                  <a:glow rad="228600">
                    <a:schemeClr val="bg2">
                      <a:alpha val="40000"/>
                    </a:schemeClr>
                  </a:glow>
                </a:effectLst>
                <a:latin typeface="Arial" pitchFamily="34" charset="0"/>
                <a:cs typeface="Arial" pitchFamily="34" charset="0"/>
              </a:rPr>
              <a:t>това-рищи</a:t>
            </a:r>
            <a:r>
              <a:rPr lang="ru-RU" sz="2600" dirty="0" smtClean="0">
                <a:solidFill>
                  <a:schemeClr val="tx1">
                    <a:lumMod val="20000"/>
                    <a:lumOff val="80000"/>
                  </a:schemeClr>
                </a:solidFill>
                <a:effectLst>
                  <a:glow rad="228600">
                    <a:schemeClr val="bg2">
                      <a:alpha val="40000"/>
                    </a:schemeClr>
                  </a:glow>
                </a:effectLst>
                <a:latin typeface="Arial" pitchFamily="34" charset="0"/>
                <a:cs typeface="Arial" pitchFamily="34" charset="0"/>
              </a:rPr>
              <a:t>, согласившись со своими языческими надзирателями, уступили бы давлению </a:t>
            </a:r>
            <a:r>
              <a:rPr lang="ru-RU" sz="2600" dirty="0" err="1" smtClean="0">
                <a:solidFill>
                  <a:schemeClr val="tx1">
                    <a:lumMod val="20000"/>
                    <a:lumOff val="80000"/>
                  </a:schemeClr>
                </a:solidFill>
                <a:effectLst>
                  <a:glow rad="228600">
                    <a:schemeClr val="bg2">
                      <a:alpha val="40000"/>
                    </a:schemeClr>
                  </a:glow>
                </a:effectLst>
                <a:latin typeface="Arial" pitchFamily="34" charset="0"/>
                <a:cs typeface="Arial" pitchFamily="34" charset="0"/>
              </a:rPr>
              <a:t>обсто-ятельств</a:t>
            </a:r>
            <a:r>
              <a:rPr lang="ru-RU" sz="2600" dirty="0" smtClean="0">
                <a:solidFill>
                  <a:schemeClr val="tx1">
                    <a:lumMod val="20000"/>
                    <a:lumOff val="80000"/>
                  </a:schemeClr>
                </a:solidFill>
                <a:effectLst>
                  <a:glow rad="228600">
                    <a:schemeClr val="bg2">
                      <a:alpha val="40000"/>
                    </a:schemeClr>
                  </a:glow>
                </a:effectLst>
                <a:latin typeface="Arial" pitchFamily="34" charset="0"/>
                <a:cs typeface="Arial" pitchFamily="34" charset="0"/>
              </a:rPr>
              <a:t> и стали есть и пить по обычаю </a:t>
            </a:r>
            <a:r>
              <a:rPr lang="ru-RU" sz="2600" dirty="0" err="1" smtClean="0">
                <a:solidFill>
                  <a:schemeClr val="tx1">
                    <a:lumMod val="20000"/>
                    <a:lumOff val="80000"/>
                  </a:schemeClr>
                </a:solidFill>
                <a:effectLst>
                  <a:glow rad="228600">
                    <a:schemeClr val="bg2">
                      <a:alpha val="40000"/>
                    </a:schemeClr>
                  </a:glow>
                </a:effectLst>
                <a:latin typeface="Arial" pitchFamily="34" charset="0"/>
                <a:cs typeface="Arial" pitchFamily="34" charset="0"/>
              </a:rPr>
              <a:t>вави-лонян</a:t>
            </a:r>
            <a:r>
              <a:rPr lang="ru-RU" sz="2600" dirty="0" smtClean="0">
                <a:solidFill>
                  <a:schemeClr val="tx1">
                    <a:lumMod val="20000"/>
                    <a:lumOff val="80000"/>
                  </a:schemeClr>
                </a:solidFill>
                <a:effectLst>
                  <a:glow rad="228600">
                    <a:schemeClr val="bg2">
                      <a:alpha val="40000"/>
                    </a:schemeClr>
                  </a:glow>
                </a:effectLst>
                <a:latin typeface="Arial" pitchFamily="34" charset="0"/>
                <a:cs typeface="Arial" pitchFamily="34" charset="0"/>
              </a:rPr>
              <a:t>? Единственная уступка с их стороны ослабила бы их здравое восприятие и </a:t>
            </a:r>
            <a:r>
              <a:rPr lang="ru-RU" sz="2600" dirty="0" err="1" smtClean="0">
                <a:solidFill>
                  <a:schemeClr val="tx1">
                    <a:lumMod val="20000"/>
                    <a:lumOff val="80000"/>
                  </a:schemeClr>
                </a:solidFill>
                <a:effectLst>
                  <a:glow rad="228600">
                    <a:schemeClr val="bg2">
                      <a:alpha val="40000"/>
                    </a:schemeClr>
                  </a:glow>
                </a:effectLst>
                <a:latin typeface="Arial" pitchFamily="34" charset="0"/>
                <a:cs typeface="Arial" pitchFamily="34" charset="0"/>
              </a:rPr>
              <a:t>отвраще-ние</a:t>
            </a:r>
            <a:r>
              <a:rPr lang="ru-RU" sz="2600" dirty="0" smtClean="0">
                <a:solidFill>
                  <a:schemeClr val="tx1">
                    <a:lumMod val="20000"/>
                    <a:lumOff val="80000"/>
                  </a:schemeClr>
                </a:solidFill>
                <a:effectLst>
                  <a:glow rad="228600">
                    <a:schemeClr val="bg2">
                      <a:alpha val="40000"/>
                    </a:schemeClr>
                  </a:glow>
                </a:effectLst>
                <a:latin typeface="Arial" pitchFamily="34" charset="0"/>
                <a:cs typeface="Arial" pitchFamily="34" charset="0"/>
              </a:rPr>
              <a:t> ко злу. Потворство аппетиту означало бы пожертвовать физической бодростью, ясностью мышления и духовной силой. Единственный неверный шаг повлек бы за собой и другие, и в конце концов связь с Небом нарушилась бы и они погибли, оказавшись во власти искушения</a:t>
            </a:r>
            <a:endParaRPr lang="uk-UA" sz="2600" dirty="0" smtClean="0">
              <a:solidFill>
                <a:schemeClr val="tx1">
                  <a:lumMod val="20000"/>
                  <a:lumOff val="80000"/>
                </a:schemeClr>
              </a:solidFill>
              <a:effectLst>
                <a:glow rad="228600">
                  <a:schemeClr val="bg2">
                    <a:alpha val="40000"/>
                  </a:schemeClr>
                </a:glow>
              </a:effectLst>
              <a:latin typeface="Arial" pitchFamily="34" charset="0"/>
              <a:cs typeface="Arial" pitchFamily="34" charset="0"/>
            </a:endParaRPr>
          </a:p>
          <a:p>
            <a:pPr algn="r">
              <a:lnSpc>
                <a:spcPct val="95000"/>
              </a:lnSpc>
            </a:pPr>
            <a:r>
              <a:rPr lang="uk-UA" sz="2600" dirty="0" err="1" smtClean="0">
                <a:effectLst>
                  <a:glow rad="228600">
                    <a:schemeClr val="bg2">
                      <a:alpha val="40000"/>
                    </a:schemeClr>
                  </a:glow>
                </a:effectLst>
                <a:latin typeface="Arial" pitchFamily="34" charset="0"/>
                <a:cs typeface="Arial" pitchFamily="34" charset="0"/>
              </a:rPr>
              <a:t>Основы</a:t>
            </a:r>
            <a:r>
              <a:rPr lang="uk-UA" sz="2600" dirty="0" smtClean="0">
                <a:effectLst>
                  <a:glow rad="228600">
                    <a:schemeClr val="bg2">
                      <a:alpha val="40000"/>
                    </a:schemeClr>
                  </a:glow>
                </a:effectLst>
                <a:latin typeface="Arial" pitchFamily="34" charset="0"/>
                <a:cs typeface="Arial" pitchFamily="34" charset="0"/>
              </a:rPr>
              <a:t> здорового </a:t>
            </a:r>
            <a:r>
              <a:rPr lang="uk-UA" sz="2600" dirty="0" err="1" smtClean="0">
                <a:effectLst>
                  <a:glow rad="228600">
                    <a:schemeClr val="bg2">
                      <a:alpha val="40000"/>
                    </a:schemeClr>
                  </a:glow>
                </a:effectLst>
                <a:latin typeface="Arial" pitchFamily="34" charset="0"/>
                <a:cs typeface="Arial" pitchFamily="34" charset="0"/>
              </a:rPr>
              <a:t>питания</a:t>
            </a:r>
            <a:r>
              <a:rPr lang="uk-UA" sz="2600" dirty="0" smtClean="0">
                <a:effectLst>
                  <a:glow rad="228600">
                    <a:schemeClr val="bg2">
                      <a:alpha val="40000"/>
                    </a:schemeClr>
                  </a:glow>
                </a:effectLst>
                <a:latin typeface="Arial" pitchFamily="34" charset="0"/>
                <a:cs typeface="Arial" pitchFamily="34" charset="0"/>
              </a:rPr>
              <a:t>, § 242</a:t>
            </a:r>
            <a:endParaRPr lang="ru-RU" sz="2600" dirty="0" smtClean="0">
              <a:effectLst>
                <a:glow rad="228600">
                  <a:schemeClr val="bg2">
                    <a:alpha val="40000"/>
                  </a:schemeClr>
                </a:glow>
              </a:effectLst>
              <a:latin typeface="Arial" pitchFamily="34" charset="0"/>
              <a:cs typeface="Arial" pitchFamily="34" charset="0"/>
            </a:endParaRPr>
          </a:p>
        </p:txBody>
      </p:sp>
      <p:sp>
        <p:nvSpPr>
          <p:cNvPr id="6" name="Заголовок 6"/>
          <p:cNvSpPr txBox="1">
            <a:spLocks/>
          </p:cNvSpPr>
          <p:nvPr/>
        </p:nvSpPr>
        <p:spPr bwMode="auto">
          <a:xfrm>
            <a:off x="0" y="459381"/>
            <a:ext cx="9144000" cy="770082"/>
          </a:xfrm>
          <a:prstGeom prst="rect">
            <a:avLst/>
          </a:prstGeom>
          <a:noFill/>
          <a:ln w="12700" cap="sq">
            <a:noFill/>
            <a:miter lim="800000"/>
            <a:headEnd type="none" w="sm" len="sm"/>
            <a:tailEnd type="none" w="sm" len="sm"/>
          </a:ln>
        </p:spPr>
        <p:txBody>
          <a:bodyPr vert="horz" wrap="square" lIns="92075" tIns="46037" rIns="92075" bIns="46037" numCol="1" rtlCol="0" anchor="ctr" anchorCtr="0" compatLnSpc="1">
            <a:prstTxWarp prst="textNoShape">
              <a:avLst/>
            </a:prstTxWarp>
            <a:spAutoFit/>
            <a:scene3d>
              <a:camera prst="orthographicFront"/>
              <a:lightRig rig="glow" dir="tl">
                <a:rot lat="0" lon="0" rev="5400000"/>
              </a:lightRig>
            </a:scene3d>
            <a:sp3d contourW="12700">
              <a:bevelT w="25400" h="25400"/>
              <a:contourClr>
                <a:schemeClr val="accent6">
                  <a:shade val="73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4400" b="1" i="0" u="none" strike="noStrike" kern="0" cap="none" spc="0" normalizeH="0" baseline="0" noProof="0" dirty="0" smtClean="0">
                <a:ln w="7620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glow rad="101600">
                    <a:srgbClr val="3E0000"/>
                  </a:glow>
                  <a:outerShdw blurRad="80000" dist="40000" dir="5040000" algn="tl">
                    <a:srgbClr val="000000">
                      <a:alpha val="30000"/>
                    </a:srgbClr>
                  </a:outerShdw>
                </a:effectLst>
                <a:uLnTx/>
                <a:uFillTx/>
                <a:latin typeface="Albertus Extra Bold" pitchFamily="34" charset="0"/>
                <a:ea typeface="+mj-ea"/>
                <a:cs typeface="+mj-cs"/>
              </a:rPr>
              <a:t>ЧТО</a:t>
            </a:r>
            <a:r>
              <a:rPr kumimoji="0" lang="ru-RU" sz="4400" b="1" i="0" u="none" strike="noStrike" kern="0" cap="none" spc="0" normalizeH="0" noProof="0" dirty="0" smtClean="0">
                <a:ln w="7620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glow rad="101600">
                    <a:srgbClr val="3E0000"/>
                  </a:glow>
                  <a:outerShdw blurRad="80000" dist="40000" dir="5040000" algn="tl">
                    <a:srgbClr val="000000">
                      <a:alpha val="30000"/>
                    </a:srgbClr>
                  </a:outerShdw>
                </a:effectLst>
                <a:uLnTx/>
                <a:uFillTx/>
                <a:latin typeface="Albertus Extra Bold" pitchFamily="34" charset="0"/>
                <a:ea typeface="+mj-ea"/>
                <a:cs typeface="+mj-cs"/>
              </a:rPr>
              <a:t> СЛУЧИЛОСЬ БЫ, </a:t>
            </a:r>
            <a:r>
              <a:rPr kumimoji="0" lang="ru-RU" sz="4400" b="1" i="0" u="none" strike="noStrike" kern="0" cap="none" spc="0" normalizeH="0" baseline="0" noProof="0" dirty="0" smtClean="0">
                <a:ln w="7620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glow rad="101600">
                    <a:srgbClr val="3E0000"/>
                  </a:glow>
                  <a:outerShdw blurRad="80000" dist="40000" dir="5040000" algn="tl">
                    <a:srgbClr val="000000">
                      <a:alpha val="30000"/>
                    </a:srgbClr>
                  </a:outerShdw>
                </a:effectLst>
                <a:uLnTx/>
                <a:uFillTx/>
                <a:latin typeface="Albertus Extra Bold" pitchFamily="34" charset="0"/>
                <a:ea typeface="+mj-ea"/>
                <a:cs typeface="+mj-cs"/>
              </a:rPr>
              <a:t>ЕСЛИ</a:t>
            </a:r>
            <a:endParaRPr kumimoji="0" lang="ru-RU" sz="4400" b="1" i="0" u="none" strike="noStrike" kern="0" cap="none" spc="0" normalizeH="0" baseline="0" noProof="0" dirty="0">
              <a:ln w="7620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glow rad="101600">
                  <a:srgbClr val="3E0000"/>
                </a:glow>
                <a:outerShdw blurRad="80000" dist="40000" dir="5040000" algn="tl">
                  <a:srgbClr val="000000">
                    <a:alpha val="30000"/>
                  </a:srgbClr>
                </a:outerShdw>
              </a:effectLst>
              <a:uLnTx/>
              <a:uFillTx/>
              <a:latin typeface="Albertus Extra Bold" pitchFamily="34" charset="0"/>
              <a:ea typeface="+mj-ea"/>
              <a:cs typeface="+mj-cs"/>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a:off x="1142976" y="1428736"/>
            <a:ext cx="7572428" cy="5262979"/>
          </a:xfrm>
          <a:prstGeom prst="rect">
            <a:avLst/>
          </a:prstGeom>
        </p:spPr>
        <p:txBody>
          <a:bodyPr wrap="square">
            <a:spAutoFit/>
          </a:bodyPr>
          <a:lstStyle/>
          <a:p>
            <a:pPr algn="just">
              <a:spcAft>
                <a:spcPts val="600"/>
              </a:spcAft>
            </a:pPr>
            <a:r>
              <a:rPr lang="uk-UA" sz="2400" dirty="0" smtClean="0">
                <a:solidFill>
                  <a:schemeClr val="tx1">
                    <a:lumMod val="20000"/>
                    <a:lumOff val="80000"/>
                  </a:schemeClr>
                </a:solidFill>
                <a:effectLst>
                  <a:glow rad="228600">
                    <a:schemeClr val="bg2">
                      <a:alpha val="40000"/>
                    </a:schemeClr>
                  </a:glow>
                </a:effectLst>
                <a:latin typeface="Arial" pitchFamily="34" charset="0"/>
                <a:cs typeface="Arial" pitchFamily="34" charset="0"/>
              </a:rPr>
              <a:t>    </a:t>
            </a:r>
            <a:r>
              <a:rPr lang="ru-RU" sz="2400" dirty="0" smtClean="0">
                <a:solidFill>
                  <a:schemeClr val="tx1">
                    <a:lumMod val="20000"/>
                    <a:lumOff val="80000"/>
                  </a:schemeClr>
                </a:solidFill>
                <a:effectLst>
                  <a:glow rad="228600">
                    <a:schemeClr val="bg2">
                      <a:alpha val="40000"/>
                    </a:schemeClr>
                  </a:glow>
                </a:effectLst>
                <a:latin typeface="Arial" pitchFamily="34" charset="0"/>
                <a:cs typeface="Arial" pitchFamily="34" charset="0"/>
              </a:rPr>
              <a:t>В наши дни есть немало людей, называющих себя христианами, по мнению которых Даниил был слишком привередливым, ограниченным и фанатичным. Они считают вопрос питания весьма незначительным, не стоящим того, чтобы проявлять такую решительность, жертвуя, возможно, всеми земными благами. Но все думающие таким образом в день суда увидят, как далеко они уклонились от четких Божьих повелений, сделав свои личные мнения и взгляды критерием того, что хорошо и что плохо. Они обнаружат тогда, что все, казавшееся им малозначащим, совершенно иначе выглядит в глазах Бога.</a:t>
            </a:r>
            <a:r>
              <a:rPr lang="uk-UA" sz="2400" dirty="0" smtClean="0">
                <a:solidFill>
                  <a:schemeClr val="tx1">
                    <a:lumMod val="20000"/>
                    <a:lumOff val="80000"/>
                  </a:schemeClr>
                </a:solidFill>
                <a:effectLst>
                  <a:glow rad="228600">
                    <a:schemeClr val="bg2">
                      <a:alpha val="40000"/>
                    </a:schemeClr>
                  </a:glow>
                </a:effectLst>
                <a:latin typeface="Arial" pitchFamily="34" charset="0"/>
                <a:cs typeface="Arial" pitchFamily="34" charset="0"/>
              </a:rPr>
              <a:t>            </a:t>
            </a:r>
            <a:r>
              <a:rPr lang="uk-UA" sz="2400" dirty="0" err="1" smtClean="0">
                <a:effectLst>
                  <a:glow rad="228600">
                    <a:schemeClr val="bg2">
                      <a:alpha val="40000"/>
                    </a:schemeClr>
                  </a:glow>
                </a:effectLst>
                <a:latin typeface="Arial" pitchFamily="34" charset="0"/>
                <a:cs typeface="Arial" pitchFamily="34" charset="0"/>
              </a:rPr>
              <a:t>Основы</a:t>
            </a:r>
            <a:r>
              <a:rPr lang="uk-UA" sz="2400" dirty="0" smtClean="0">
                <a:effectLst>
                  <a:glow rad="228600">
                    <a:schemeClr val="bg2">
                      <a:alpha val="40000"/>
                    </a:schemeClr>
                  </a:glow>
                </a:effectLst>
                <a:latin typeface="Arial" pitchFamily="34" charset="0"/>
                <a:cs typeface="Arial" pitchFamily="34" charset="0"/>
              </a:rPr>
              <a:t> здорового </a:t>
            </a:r>
            <a:r>
              <a:rPr lang="uk-UA" sz="2400" dirty="0" err="1" smtClean="0">
                <a:effectLst>
                  <a:glow rad="228600">
                    <a:schemeClr val="bg2">
                      <a:alpha val="40000"/>
                    </a:schemeClr>
                  </a:glow>
                </a:effectLst>
                <a:latin typeface="Arial" pitchFamily="34" charset="0"/>
                <a:cs typeface="Arial" pitchFamily="34" charset="0"/>
              </a:rPr>
              <a:t>питания</a:t>
            </a:r>
            <a:r>
              <a:rPr lang="uk-UA" sz="2400" dirty="0" smtClean="0">
                <a:effectLst>
                  <a:glow rad="228600">
                    <a:schemeClr val="bg2">
                      <a:alpha val="40000"/>
                    </a:schemeClr>
                  </a:glow>
                </a:effectLst>
                <a:latin typeface="Arial" pitchFamily="34" charset="0"/>
                <a:cs typeface="Arial" pitchFamily="34" charset="0"/>
              </a:rPr>
              <a:t>, § 34</a:t>
            </a:r>
            <a:endParaRPr lang="ru-RU" sz="2400" dirty="0" smtClean="0">
              <a:effectLst>
                <a:glow rad="228600">
                  <a:schemeClr val="bg2">
                    <a:alpha val="40000"/>
                  </a:schemeClr>
                </a:glow>
              </a:effectLst>
              <a:latin typeface="Arial" pitchFamily="34" charset="0"/>
              <a:cs typeface="Arial" pitchFamily="34" charset="0"/>
            </a:endParaRPr>
          </a:p>
        </p:txBody>
      </p:sp>
      <p:sp>
        <p:nvSpPr>
          <p:cNvPr id="8" name="Прямоугольник 7"/>
          <p:cNvSpPr/>
          <p:nvPr/>
        </p:nvSpPr>
        <p:spPr>
          <a:xfrm>
            <a:off x="1142976" y="1357298"/>
            <a:ext cx="6929486" cy="71438"/>
          </a:xfrm>
          <a:prstGeom prst="rect">
            <a:avLst/>
          </a:prstGeom>
          <a:gradFill flip="none" rotWithShape="1">
            <a:gsLst>
              <a:gs pos="0">
                <a:srgbClr val="825600"/>
              </a:gs>
              <a:gs pos="13000">
                <a:srgbClr val="FFA800">
                  <a:alpha val="48000"/>
                </a:srgbClr>
              </a:gs>
              <a:gs pos="28000">
                <a:srgbClr val="825600"/>
              </a:gs>
              <a:gs pos="42999">
                <a:srgbClr val="FFA800"/>
              </a:gs>
              <a:gs pos="58000">
                <a:srgbClr val="825600"/>
              </a:gs>
              <a:gs pos="72000">
                <a:srgbClr val="FFA800"/>
              </a:gs>
              <a:gs pos="87000">
                <a:srgbClr val="825600"/>
              </a:gs>
              <a:gs pos="100000">
                <a:srgbClr val="FFA800"/>
              </a:gs>
            </a:gsLst>
            <a:path path="circle">
              <a:fillToRect r="100000" b="100000"/>
            </a:path>
            <a:tileRect l="-100000" t="-100000"/>
          </a:gradFill>
          <a:ln w="28575">
            <a:solidFill>
              <a:srgbClr val="C864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dirty="0"/>
          </a:p>
        </p:txBody>
      </p:sp>
      <p:sp>
        <p:nvSpPr>
          <p:cNvPr id="6" name="Заголовок 6"/>
          <p:cNvSpPr txBox="1">
            <a:spLocks/>
          </p:cNvSpPr>
          <p:nvPr/>
        </p:nvSpPr>
        <p:spPr bwMode="auto">
          <a:xfrm>
            <a:off x="0" y="459381"/>
            <a:ext cx="9144000" cy="770082"/>
          </a:xfrm>
          <a:prstGeom prst="rect">
            <a:avLst/>
          </a:prstGeom>
          <a:noFill/>
          <a:ln w="12700" cap="sq">
            <a:noFill/>
            <a:miter lim="800000"/>
            <a:headEnd type="none" w="sm" len="sm"/>
            <a:tailEnd type="none" w="sm" len="sm"/>
          </a:ln>
        </p:spPr>
        <p:txBody>
          <a:bodyPr vert="horz" wrap="square" lIns="92075" tIns="46037" rIns="92075" bIns="46037" numCol="1" rtlCol="0" anchor="ctr" anchorCtr="0" compatLnSpc="1">
            <a:prstTxWarp prst="textNoShape">
              <a:avLst/>
            </a:prstTxWarp>
            <a:spAutoFit/>
            <a:scene3d>
              <a:camera prst="orthographicFront"/>
              <a:lightRig rig="glow" dir="tl">
                <a:rot lat="0" lon="0" rev="5400000"/>
              </a:lightRig>
            </a:scene3d>
            <a:sp3d contourW="12700">
              <a:bevelT w="25400" h="25400"/>
              <a:contourClr>
                <a:schemeClr val="accent6">
                  <a:shade val="73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4400" b="1" i="0" u="none" strike="noStrike" kern="0" cap="none" spc="0" normalizeH="0" baseline="0" noProof="0" dirty="0" smtClean="0">
                <a:ln w="7620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glow rad="101600">
                    <a:srgbClr val="3E0000"/>
                  </a:glow>
                  <a:outerShdw blurRad="80000" dist="40000" dir="5040000" algn="tl">
                    <a:srgbClr val="000000">
                      <a:alpha val="30000"/>
                    </a:srgbClr>
                  </a:outerShdw>
                </a:effectLst>
                <a:uLnTx/>
                <a:uFillTx/>
                <a:latin typeface="Albertus Extra Bold" pitchFamily="34" charset="0"/>
                <a:ea typeface="+mj-ea"/>
                <a:cs typeface="+mj-cs"/>
              </a:rPr>
              <a:t>ЧТО</a:t>
            </a:r>
            <a:r>
              <a:rPr kumimoji="0" lang="ru-RU" sz="4400" b="1" i="0" u="none" strike="noStrike" kern="0" cap="none" spc="0" normalizeH="0" noProof="0" dirty="0" smtClean="0">
                <a:ln w="7620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glow rad="101600">
                    <a:srgbClr val="3E0000"/>
                  </a:glow>
                  <a:outerShdw blurRad="80000" dist="40000" dir="5040000" algn="tl">
                    <a:srgbClr val="000000">
                      <a:alpha val="30000"/>
                    </a:srgbClr>
                  </a:outerShdw>
                </a:effectLst>
                <a:uLnTx/>
                <a:uFillTx/>
                <a:latin typeface="Albertus Extra Bold" pitchFamily="34" charset="0"/>
                <a:ea typeface="+mj-ea"/>
                <a:cs typeface="+mj-cs"/>
              </a:rPr>
              <a:t> СЛУЧИЛОСЬ БЫ, </a:t>
            </a:r>
            <a:r>
              <a:rPr kumimoji="0" lang="ru-RU" sz="4400" b="1" i="0" u="none" strike="noStrike" kern="0" cap="none" spc="0" normalizeH="0" baseline="0" noProof="0" dirty="0" smtClean="0">
                <a:ln w="7620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glow rad="101600">
                    <a:srgbClr val="3E0000"/>
                  </a:glow>
                  <a:outerShdw blurRad="80000" dist="40000" dir="5040000" algn="tl">
                    <a:srgbClr val="000000">
                      <a:alpha val="30000"/>
                    </a:srgbClr>
                  </a:outerShdw>
                </a:effectLst>
                <a:uLnTx/>
                <a:uFillTx/>
                <a:latin typeface="Albertus Extra Bold" pitchFamily="34" charset="0"/>
                <a:ea typeface="+mj-ea"/>
                <a:cs typeface="+mj-cs"/>
              </a:rPr>
              <a:t>ЕСЛИ</a:t>
            </a:r>
            <a:endParaRPr kumimoji="0" lang="ru-RU" sz="4400" b="1" i="0" u="none" strike="noStrike" kern="0" cap="none" spc="0" normalizeH="0" baseline="0" noProof="0" dirty="0">
              <a:ln w="7620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glow rad="101600">
                  <a:srgbClr val="3E0000"/>
                </a:glow>
                <a:outerShdw blurRad="80000" dist="40000" dir="5040000" algn="tl">
                  <a:srgbClr val="000000">
                    <a:alpha val="30000"/>
                  </a:srgbClr>
                </a:outerShdw>
              </a:effectLst>
              <a:uLnTx/>
              <a:uFillTx/>
              <a:latin typeface="Albertus Extra Bold" pitchFamily="34" charset="0"/>
              <a:ea typeface="+mj-ea"/>
              <a:cs typeface="+mj-cs"/>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Заголовок 6"/>
          <p:cNvSpPr txBox="1">
            <a:spLocks/>
          </p:cNvSpPr>
          <p:nvPr/>
        </p:nvSpPr>
        <p:spPr bwMode="auto">
          <a:xfrm>
            <a:off x="714348" y="597099"/>
            <a:ext cx="7772400" cy="831637"/>
          </a:xfrm>
          <a:prstGeom prst="rect">
            <a:avLst/>
          </a:prstGeom>
          <a:noFill/>
          <a:ln w="12700" cap="sq">
            <a:noFill/>
            <a:miter lim="800000"/>
            <a:headEnd type="none" w="sm" len="sm"/>
            <a:tailEnd type="none" w="sm" len="sm"/>
          </a:ln>
        </p:spPr>
        <p:txBody>
          <a:bodyPr vert="horz" wrap="square" lIns="92075" tIns="46037" rIns="92075" bIns="46037" numCol="1" rtlCol="0" anchor="ctr" anchorCtr="0" compatLnSpc="1">
            <a:prstTxWarp prst="textNoShape">
              <a:avLst/>
            </a:prstTxWarp>
            <a:spAutoFit/>
            <a:scene3d>
              <a:camera prst="orthographicFront"/>
              <a:lightRig rig="glow" dir="tl">
                <a:rot lat="0" lon="0" rev="5400000"/>
              </a:lightRig>
            </a:scene3d>
            <a:sp3d contourW="12700">
              <a:bevelT w="25400" h="25400"/>
              <a:contourClr>
                <a:schemeClr val="accent6">
                  <a:shade val="73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u-RU" sz="4800" b="1" kern="0" dirty="0" smtClean="0">
                <a:ln w="7620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glow rad="101600">
                    <a:srgbClr val="3E0000"/>
                  </a:glow>
                  <a:outerShdw blurRad="80000" dist="40000" dir="5040000" algn="tl">
                    <a:srgbClr val="000000">
                      <a:alpha val="30000"/>
                    </a:srgbClr>
                  </a:outerShdw>
                </a:effectLst>
                <a:latin typeface="Albertus Extra Bold" pitchFamily="34" charset="0"/>
                <a:ea typeface="+mj-ea"/>
                <a:cs typeface="+mj-cs"/>
              </a:rPr>
              <a:t>СЕТИ  САТАНЫ</a:t>
            </a:r>
            <a:endParaRPr kumimoji="0" lang="ru-RU" sz="4800" b="1" i="0" u="none" strike="noStrike" kern="0" cap="none" spc="0" normalizeH="0" baseline="0" noProof="0" dirty="0">
              <a:ln w="7620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glow rad="101600">
                  <a:srgbClr val="3E0000"/>
                </a:glow>
                <a:outerShdw blurRad="80000" dist="40000" dir="5040000" algn="tl">
                  <a:srgbClr val="000000">
                    <a:alpha val="30000"/>
                  </a:srgbClr>
                </a:outerShdw>
              </a:effectLst>
              <a:uLnTx/>
              <a:uFillTx/>
              <a:latin typeface="Albertus Extra Bold" pitchFamily="34" charset="0"/>
              <a:ea typeface="+mj-ea"/>
              <a:cs typeface="+mj-cs"/>
            </a:endParaRPr>
          </a:p>
        </p:txBody>
      </p:sp>
      <p:sp>
        <p:nvSpPr>
          <p:cNvPr id="12" name="Прямоугольник 11"/>
          <p:cNvSpPr/>
          <p:nvPr/>
        </p:nvSpPr>
        <p:spPr>
          <a:xfrm>
            <a:off x="1142976" y="1571612"/>
            <a:ext cx="6929486" cy="71438"/>
          </a:xfrm>
          <a:prstGeom prst="rect">
            <a:avLst/>
          </a:prstGeom>
          <a:gradFill flip="none" rotWithShape="1">
            <a:gsLst>
              <a:gs pos="0">
                <a:srgbClr val="825600"/>
              </a:gs>
              <a:gs pos="13000">
                <a:srgbClr val="FFA800">
                  <a:alpha val="48000"/>
                </a:srgbClr>
              </a:gs>
              <a:gs pos="28000">
                <a:srgbClr val="825600"/>
              </a:gs>
              <a:gs pos="42999">
                <a:srgbClr val="FFA800"/>
              </a:gs>
              <a:gs pos="58000">
                <a:srgbClr val="825600"/>
              </a:gs>
              <a:gs pos="72000">
                <a:srgbClr val="FFA800"/>
              </a:gs>
              <a:gs pos="87000">
                <a:srgbClr val="825600"/>
              </a:gs>
              <a:gs pos="100000">
                <a:srgbClr val="FFA800"/>
              </a:gs>
            </a:gsLst>
            <a:path path="circle">
              <a:fillToRect r="100000" b="100000"/>
            </a:path>
            <a:tileRect l="-100000" t="-100000"/>
          </a:gradFill>
          <a:ln w="28575">
            <a:solidFill>
              <a:srgbClr val="C864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dirty="0"/>
          </a:p>
        </p:txBody>
      </p:sp>
      <p:sp>
        <p:nvSpPr>
          <p:cNvPr id="5" name="Прямоугольник 4"/>
          <p:cNvSpPr/>
          <p:nvPr/>
        </p:nvSpPr>
        <p:spPr>
          <a:xfrm>
            <a:off x="1071538" y="1714488"/>
            <a:ext cx="7643866" cy="5078313"/>
          </a:xfrm>
          <a:prstGeom prst="rect">
            <a:avLst/>
          </a:prstGeom>
        </p:spPr>
        <p:txBody>
          <a:bodyPr wrap="square">
            <a:spAutoFit/>
          </a:bodyPr>
          <a:lstStyle/>
          <a:p>
            <a:pPr algn="just"/>
            <a:r>
              <a:rPr lang="ru-RU" sz="2700" dirty="0" smtClean="0">
                <a:solidFill>
                  <a:schemeClr val="tx1">
                    <a:lumMod val="20000"/>
                    <a:lumOff val="80000"/>
                  </a:schemeClr>
                </a:solidFill>
                <a:effectLst>
                  <a:glow rad="228600">
                    <a:schemeClr val="bg2">
                      <a:alpha val="40000"/>
                    </a:schemeClr>
                  </a:glow>
                </a:effectLst>
                <a:latin typeface="Arial" pitchFamily="34" charset="0"/>
                <a:cs typeface="Arial" pitchFamily="34" charset="0"/>
              </a:rPr>
              <a:t>     Но прежде чем прибегнуть к этим крайним мерам, мы должны употребить всю нашу мудрость и все наше умение, чтобы обмануть и поймать в свои сети всех, почитающих истинную субботу. Мы сможем многих разлучить со Христом посредством земных забот, похоти и гордости. Они почувствуют себя в безопасности, потому что верят в истину, но, потворствуя своему аппетиту или низким страстям, затемняющим суждение и разрушающим духовное зрение, они падут. </a:t>
            </a:r>
          </a:p>
          <a:p>
            <a:pPr algn="ctr"/>
            <a:r>
              <a:rPr lang="ru-RU" sz="2700" dirty="0" smtClean="0">
                <a:effectLst>
                  <a:glow rad="228600">
                    <a:schemeClr val="bg2">
                      <a:alpha val="40000"/>
                    </a:schemeClr>
                  </a:glow>
                </a:effectLst>
                <a:latin typeface="Arial" pitchFamily="34" charset="0"/>
                <a:cs typeface="Arial" pitchFamily="34" charset="0"/>
              </a:rPr>
              <a:t>Свидетельства для проповедников, с. 473</a:t>
            </a:r>
          </a:p>
        </p:txBody>
      </p:sp>
      <p:cxnSp>
        <p:nvCxnSpPr>
          <p:cNvPr id="6" name="Прямая соединительная линия 5"/>
          <p:cNvCxnSpPr/>
          <p:nvPr/>
        </p:nvCxnSpPr>
        <p:spPr>
          <a:xfrm>
            <a:off x="1643042" y="6715148"/>
            <a:ext cx="6480000" cy="0"/>
          </a:xfrm>
          <a:prstGeom prst="line">
            <a:avLst/>
          </a:prstGeom>
        </p:spPr>
        <p:style>
          <a:lnRef idx="3">
            <a:schemeClr val="accent2"/>
          </a:lnRef>
          <a:fillRef idx="0">
            <a:schemeClr val="accent2"/>
          </a:fillRef>
          <a:effectRef idx="2">
            <a:schemeClr val="accent2"/>
          </a:effectRef>
          <a:fontRef idx="minor">
            <a:schemeClr val="tx1"/>
          </a:fontRef>
        </p:style>
      </p:cxn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par>
                          <p:cTn id="13" fill="hold">
                            <p:stCondLst>
                              <p:cond delay="500"/>
                            </p:stCondLst>
                            <p:childTnLst>
                              <p:par>
                                <p:cTn id="14" presetID="22" presetClass="entr" presetSubtype="8" fill="hold"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left)">
                                      <p:cBhvr>
                                        <p:cTn id="16"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5" grpId="0"/>
    </p:bldLst>
  </p:timing>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Заголовок 6"/>
          <p:cNvSpPr txBox="1">
            <a:spLocks/>
          </p:cNvSpPr>
          <p:nvPr/>
        </p:nvSpPr>
        <p:spPr bwMode="auto">
          <a:xfrm>
            <a:off x="1907704" y="1067170"/>
            <a:ext cx="6307634" cy="2308964"/>
          </a:xfrm>
          <a:prstGeom prst="rect">
            <a:avLst/>
          </a:prstGeom>
          <a:noFill/>
          <a:ln w="12700" cap="sq">
            <a:noFill/>
            <a:miter lim="800000"/>
            <a:headEnd type="none" w="sm" len="sm"/>
            <a:tailEnd type="none" w="sm" len="sm"/>
          </a:ln>
        </p:spPr>
        <p:txBody>
          <a:bodyPr vert="horz" wrap="square" lIns="92075" tIns="46037" rIns="92075" bIns="46037" numCol="1" rtlCol="0" anchor="ctr" anchorCtr="0" compatLnSpc="1">
            <a:prstTxWarp prst="textNoShape">
              <a:avLst/>
            </a:prstTxWarp>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auto">
              <a:spcBef>
                <a:spcPts val="0"/>
              </a:spcBef>
              <a:spcAft>
                <a:spcPts val="1800"/>
              </a:spcAft>
              <a:defRPr/>
            </a:pPr>
            <a:r>
              <a:rPr lang="ru-RU" sz="4800" b="1" kern="0" dirty="0" smtClean="0">
                <a:ln w="7620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glow rad="101600">
                    <a:srgbClr val="3E0000"/>
                  </a:glow>
                  <a:outerShdw blurRad="80000" dist="40000" dir="5040000" algn="tl">
                    <a:srgbClr val="000000">
                      <a:alpha val="30000"/>
                    </a:srgbClr>
                  </a:outerShdw>
                </a:effectLst>
                <a:latin typeface="Albertus Extra Bold" pitchFamily="34" charset="0"/>
              </a:rPr>
              <a:t>СТРАТЕГИЯ ЦЕРКВИ - ВОЗРОЖДЕНИЕ</a:t>
            </a:r>
            <a:endParaRPr lang="ru-RU" sz="4800" b="1" kern="0" dirty="0">
              <a:ln w="7620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glow rad="101600">
                  <a:srgbClr val="3E0000"/>
                </a:glow>
                <a:outerShdw blurRad="80000" dist="40000" dir="5040000" algn="tl">
                  <a:srgbClr val="000000">
                    <a:alpha val="30000"/>
                  </a:srgbClr>
                </a:outerShdw>
              </a:effectLst>
              <a:latin typeface="Albertus Extra Bold" pitchFamily="34" charset="0"/>
            </a:endParaRPr>
          </a:p>
        </p:txBody>
      </p:sp>
      <p:sp>
        <p:nvSpPr>
          <p:cNvPr id="3" name="TextBox 2"/>
          <p:cNvSpPr txBox="1"/>
          <p:nvPr/>
        </p:nvSpPr>
        <p:spPr>
          <a:xfrm>
            <a:off x="2141804" y="3643314"/>
            <a:ext cx="5068824" cy="1323439"/>
          </a:xfrm>
          <a:prstGeom prst="rect">
            <a:avLst/>
          </a:prstGeom>
          <a:noFill/>
        </p:spPr>
        <p:txBody>
          <a:bodyPr wrap="none" rtlCol="0">
            <a:spAutoFit/>
          </a:bodyPr>
          <a:lstStyle/>
          <a:p>
            <a:r>
              <a:rPr lang="uk-UA" sz="8000" dirty="0" err="1" smtClean="0">
                <a:solidFill>
                  <a:srgbClr val="FFCC66">
                    <a:lumMod val="20000"/>
                    <a:lumOff val="80000"/>
                  </a:srgbClr>
                </a:solidFill>
                <a:effectLst>
                  <a:glow rad="228600">
                    <a:srgbClr val="800000">
                      <a:lumMod val="40000"/>
                      <a:lumOff val="60000"/>
                      <a:alpha val="40000"/>
                    </a:srgbClr>
                  </a:glow>
                </a:effectLst>
                <a:latin typeface="PopularScript" pitchFamily="2" charset="0"/>
              </a:rPr>
              <a:t>Возрожденн</a:t>
            </a:r>
            <a:r>
              <a:rPr lang="ru-RU" sz="8000" dirty="0" err="1" smtClean="0">
                <a:solidFill>
                  <a:srgbClr val="FFCC66">
                    <a:lumMod val="20000"/>
                    <a:lumOff val="80000"/>
                  </a:srgbClr>
                </a:solidFill>
                <a:effectLst>
                  <a:glow rad="228600">
                    <a:srgbClr val="800000">
                      <a:lumMod val="40000"/>
                      <a:lumOff val="60000"/>
                      <a:alpha val="40000"/>
                    </a:srgbClr>
                  </a:glow>
                </a:effectLst>
                <a:latin typeface="PopularScript" pitchFamily="2" charset="0"/>
              </a:rPr>
              <a:t>ы</a:t>
            </a:r>
            <a:r>
              <a:rPr lang="uk-UA" sz="8000" dirty="0" smtClean="0">
                <a:solidFill>
                  <a:srgbClr val="FFCC66">
                    <a:lumMod val="20000"/>
                    <a:lumOff val="80000"/>
                  </a:srgbClr>
                </a:solidFill>
                <a:effectLst>
                  <a:glow rad="228600">
                    <a:srgbClr val="800000">
                      <a:lumMod val="40000"/>
                      <a:lumOff val="60000"/>
                      <a:alpha val="40000"/>
                    </a:srgbClr>
                  </a:glow>
                </a:effectLst>
                <a:latin typeface="PopularScript" pitchFamily="2" charset="0"/>
              </a:rPr>
              <a:t>е</a:t>
            </a:r>
          </a:p>
        </p:txBody>
      </p:sp>
      <p:sp>
        <p:nvSpPr>
          <p:cNvPr id="4" name="Прямоугольник 3"/>
          <p:cNvSpPr/>
          <p:nvPr/>
        </p:nvSpPr>
        <p:spPr>
          <a:xfrm>
            <a:off x="6067620" y="4443249"/>
            <a:ext cx="1095172" cy="1107996"/>
          </a:xfrm>
          <a:prstGeom prst="rect">
            <a:avLst/>
          </a:prstGeom>
        </p:spPr>
        <p:txBody>
          <a:bodyPr wrap="none">
            <a:spAutoFit/>
          </a:bodyPr>
          <a:lstStyle/>
          <a:p>
            <a:r>
              <a:rPr lang="uk-UA" sz="6600" dirty="0" smtClean="0">
                <a:solidFill>
                  <a:srgbClr val="FFCC66">
                    <a:lumMod val="20000"/>
                    <a:lumOff val="80000"/>
                  </a:srgbClr>
                </a:solidFill>
                <a:effectLst>
                  <a:glow rad="228600">
                    <a:srgbClr val="800000">
                      <a:lumMod val="40000"/>
                      <a:lumOff val="60000"/>
                      <a:alpha val="40000"/>
                    </a:srgbClr>
                  </a:glow>
                </a:effectLst>
                <a:latin typeface="PopularScript" pitchFamily="2" charset="0"/>
              </a:rPr>
              <a:t>для</a:t>
            </a:r>
            <a:endParaRPr lang="ru-RU" sz="6600" dirty="0">
              <a:solidFill>
                <a:srgbClr val="FFCC66">
                  <a:lumMod val="20000"/>
                  <a:lumOff val="80000"/>
                </a:srgbClr>
              </a:solidFill>
              <a:effectLst>
                <a:glow rad="228600">
                  <a:srgbClr val="800000">
                    <a:lumMod val="40000"/>
                    <a:lumOff val="60000"/>
                    <a:alpha val="40000"/>
                  </a:srgbClr>
                </a:glow>
              </a:effectLst>
            </a:endParaRPr>
          </a:p>
        </p:txBody>
      </p:sp>
      <p:sp>
        <p:nvSpPr>
          <p:cNvPr id="5" name="Прямоугольник 4"/>
          <p:cNvSpPr/>
          <p:nvPr/>
        </p:nvSpPr>
        <p:spPr>
          <a:xfrm>
            <a:off x="5924744" y="4911408"/>
            <a:ext cx="2576346" cy="1446550"/>
          </a:xfrm>
          <a:prstGeom prst="rect">
            <a:avLst/>
          </a:prstGeom>
        </p:spPr>
        <p:txBody>
          <a:bodyPr wrap="none">
            <a:spAutoFit/>
          </a:bodyPr>
          <a:lstStyle/>
          <a:p>
            <a:r>
              <a:rPr lang="uk-UA" sz="8800" dirty="0" err="1" smtClean="0">
                <a:solidFill>
                  <a:srgbClr val="FFCC66">
                    <a:lumMod val="20000"/>
                    <a:lumOff val="80000"/>
                  </a:srgbClr>
                </a:solidFill>
                <a:effectLst>
                  <a:glow rad="228600">
                    <a:srgbClr val="800000">
                      <a:lumMod val="40000"/>
                      <a:lumOff val="60000"/>
                      <a:alpha val="40000"/>
                    </a:srgbClr>
                  </a:glow>
                </a:effectLst>
                <a:latin typeface="PopularScript" pitchFamily="2" charset="0"/>
              </a:rPr>
              <a:t>миссии</a:t>
            </a:r>
            <a:endParaRPr lang="ru-RU" sz="8800" dirty="0">
              <a:solidFill>
                <a:srgbClr val="FFCC66">
                  <a:lumMod val="20000"/>
                  <a:lumOff val="80000"/>
                </a:srgbClr>
              </a:solidFill>
              <a:effectLst>
                <a:glow rad="228600">
                  <a:srgbClr val="800000">
                    <a:lumMod val="40000"/>
                    <a:lumOff val="60000"/>
                    <a:alpha val="40000"/>
                  </a:srgbClr>
                </a:glow>
              </a:effectLst>
              <a:latin typeface="PopularScript" pitchFamily="2" charset="0"/>
            </a:endParaRPr>
          </a:p>
        </p:txBody>
      </p:sp>
    </p:spTree>
    <p:extLst>
      <p:ext uri="{BB962C8B-B14F-4D97-AF65-F5344CB8AC3E}">
        <p14:creationId xmlns:p14="http://schemas.microsoft.com/office/powerpoint/2010/main" val="169415833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2000"/>
                                        <p:tgtEl>
                                          <p:spTgt spid="3"/>
                                        </p:tgtEl>
                                      </p:cBhvr>
                                    </p:animEffect>
                                  </p:childTnLst>
                                </p:cTn>
                              </p:par>
                            </p:childTnLst>
                          </p:cTn>
                        </p:par>
                        <p:par>
                          <p:cTn id="12" fill="hold">
                            <p:stCondLst>
                              <p:cond delay="2500"/>
                            </p:stCondLst>
                            <p:childTnLst>
                              <p:par>
                                <p:cTn id="13" presetID="22" presetClass="entr" presetSubtype="8" fill="hold" grpId="0"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left)">
                                      <p:cBhvr>
                                        <p:cTn id="15" dur="2000"/>
                                        <p:tgtEl>
                                          <p:spTgt spid="4"/>
                                        </p:tgtEl>
                                      </p:cBhvr>
                                    </p:animEffect>
                                  </p:childTnLst>
                                </p:cTn>
                              </p:par>
                            </p:childTnLst>
                          </p:cTn>
                        </p:par>
                        <p:par>
                          <p:cTn id="16" fill="hold">
                            <p:stCondLst>
                              <p:cond delay="4500"/>
                            </p:stCondLst>
                            <p:childTnLst>
                              <p:par>
                                <p:cTn id="17" presetID="22" presetClass="entr" presetSubtype="8" fill="hold" grpId="0"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left)">
                                      <p:cBhvr>
                                        <p:cTn id="19"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 grpId="0"/>
      <p:bldP spid="4" grpId="0"/>
      <p:bldP spid="5" grpId="0"/>
    </p:bldLst>
  </p:timing>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 name="Заголовок 6"/>
          <p:cNvSpPr txBox="1">
            <a:spLocks/>
          </p:cNvSpPr>
          <p:nvPr/>
        </p:nvSpPr>
        <p:spPr bwMode="auto">
          <a:xfrm>
            <a:off x="714348" y="357166"/>
            <a:ext cx="7772400" cy="1200969"/>
          </a:xfrm>
          <a:prstGeom prst="rect">
            <a:avLst/>
          </a:prstGeom>
          <a:noFill/>
          <a:ln w="12700" cap="sq">
            <a:noFill/>
            <a:miter lim="800000"/>
            <a:headEnd type="none" w="sm" len="sm"/>
            <a:tailEnd type="none" w="sm" len="sm"/>
          </a:ln>
        </p:spPr>
        <p:txBody>
          <a:bodyPr vert="horz" wrap="square" lIns="92075" tIns="46037" rIns="92075" bIns="46037" numCol="1" rtlCol="0" anchor="ctr" anchorCtr="0" compatLnSpc="1">
            <a:prstTxWarp prst="textNoShape">
              <a:avLst/>
            </a:prstTxWarp>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auto">
              <a:spcBef>
                <a:spcPts val="0"/>
              </a:spcBef>
              <a:spcAft>
                <a:spcPts val="0"/>
              </a:spcAft>
              <a:defRPr/>
            </a:pPr>
            <a:r>
              <a:rPr lang="ru-RU" sz="3600" b="1" kern="0" dirty="0" smtClean="0">
                <a:ln w="7620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glow rad="101600">
                    <a:srgbClr val="3E0000"/>
                  </a:glow>
                  <a:outerShdw blurRad="80000" dist="40000" dir="5040000" algn="tl">
                    <a:srgbClr val="000000">
                      <a:alpha val="30000"/>
                    </a:srgbClr>
                  </a:outerShdw>
                </a:effectLst>
                <a:latin typeface="Albertus Extra Bold" pitchFamily="34" charset="0"/>
              </a:rPr>
              <a:t>ВОЗРОЖДЕНИЕ И РЕФОРМА ЗДОРОВЬЯ</a:t>
            </a:r>
            <a:endParaRPr lang="ru-RU" sz="3600" b="1" kern="0" dirty="0">
              <a:ln w="7620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glow rad="101600">
                  <a:srgbClr val="3E0000"/>
                </a:glow>
                <a:outerShdw blurRad="80000" dist="40000" dir="5040000" algn="tl">
                  <a:srgbClr val="000000">
                    <a:alpha val="30000"/>
                  </a:srgbClr>
                </a:outerShdw>
              </a:effectLst>
              <a:latin typeface="Albertus Extra Bold" pitchFamily="34" charset="0"/>
            </a:endParaRPr>
          </a:p>
        </p:txBody>
      </p:sp>
      <p:sp>
        <p:nvSpPr>
          <p:cNvPr id="12" name="Прямоугольник 11"/>
          <p:cNvSpPr/>
          <p:nvPr/>
        </p:nvSpPr>
        <p:spPr>
          <a:xfrm>
            <a:off x="1142976" y="1571612"/>
            <a:ext cx="6929486" cy="71438"/>
          </a:xfrm>
          <a:prstGeom prst="rect">
            <a:avLst/>
          </a:prstGeom>
          <a:gradFill flip="none" rotWithShape="1">
            <a:gsLst>
              <a:gs pos="0">
                <a:srgbClr val="825600"/>
              </a:gs>
              <a:gs pos="13000">
                <a:srgbClr val="FFA800">
                  <a:alpha val="48000"/>
                </a:srgbClr>
              </a:gs>
              <a:gs pos="28000">
                <a:srgbClr val="825600"/>
              </a:gs>
              <a:gs pos="42999">
                <a:srgbClr val="FFA800"/>
              </a:gs>
              <a:gs pos="58000">
                <a:srgbClr val="825600"/>
              </a:gs>
              <a:gs pos="72000">
                <a:srgbClr val="FFA800"/>
              </a:gs>
              <a:gs pos="87000">
                <a:srgbClr val="825600"/>
              </a:gs>
              <a:gs pos="100000">
                <a:srgbClr val="FFA800"/>
              </a:gs>
            </a:gsLst>
            <a:path path="circle">
              <a:fillToRect r="100000" b="100000"/>
            </a:path>
            <a:tileRect l="-100000" t="-100000"/>
          </a:gradFill>
          <a:ln w="28575">
            <a:solidFill>
              <a:srgbClr val="C864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dirty="0">
              <a:solidFill>
                <a:srgbClr val="FFCC66"/>
              </a:solidFill>
            </a:endParaRPr>
          </a:p>
        </p:txBody>
      </p:sp>
      <p:sp>
        <p:nvSpPr>
          <p:cNvPr id="5" name="Прямоугольник 4"/>
          <p:cNvSpPr/>
          <p:nvPr/>
        </p:nvSpPr>
        <p:spPr>
          <a:xfrm>
            <a:off x="1428728" y="1928802"/>
            <a:ext cx="7215238" cy="4678204"/>
          </a:xfrm>
          <a:prstGeom prst="rect">
            <a:avLst/>
          </a:prstGeom>
        </p:spPr>
        <p:txBody>
          <a:bodyPr wrap="square">
            <a:spAutoFit/>
          </a:bodyPr>
          <a:lstStyle/>
          <a:p>
            <a:pPr>
              <a:spcAft>
                <a:spcPts val="1200"/>
              </a:spcAft>
            </a:pPr>
            <a:r>
              <a:rPr lang="ru-RU" sz="3200" dirty="0" smtClean="0">
                <a:solidFill>
                  <a:srgbClr val="FFCC66">
                    <a:lumMod val="20000"/>
                    <a:lumOff val="80000"/>
                  </a:srgbClr>
                </a:solidFill>
                <a:effectLst>
                  <a:glow rad="228600">
                    <a:srgbClr val="000000">
                      <a:alpha val="40000"/>
                    </a:srgbClr>
                  </a:glow>
                </a:effectLst>
                <a:latin typeface="Arial" pitchFamily="34" charset="0"/>
                <a:cs typeface="Arial" pitchFamily="34" charset="0"/>
              </a:rPr>
              <a:t>Посылайте в церкви работников, исповедующих принципы </a:t>
            </a:r>
            <a:r>
              <a:rPr lang="ru-RU" sz="3200" dirty="0" err="1" smtClean="0">
                <a:solidFill>
                  <a:srgbClr val="FFCC66">
                    <a:lumMod val="20000"/>
                    <a:lumOff val="80000"/>
                  </a:srgbClr>
                </a:solidFill>
                <a:effectLst>
                  <a:glow rad="228600">
                    <a:srgbClr val="000000">
                      <a:alpha val="40000"/>
                    </a:srgbClr>
                  </a:glow>
                </a:effectLst>
                <a:latin typeface="Arial" pitchFamily="34" charset="0"/>
                <a:cs typeface="Arial" pitchFamily="34" charset="0"/>
              </a:rPr>
              <a:t>санитар-ной</a:t>
            </a:r>
            <a:r>
              <a:rPr lang="ru-RU" sz="3200" dirty="0" smtClean="0">
                <a:solidFill>
                  <a:srgbClr val="FFCC66">
                    <a:lumMod val="20000"/>
                    <a:lumOff val="80000"/>
                  </a:srgbClr>
                </a:solidFill>
                <a:effectLst>
                  <a:glow rad="228600">
                    <a:srgbClr val="000000">
                      <a:alpha val="40000"/>
                    </a:srgbClr>
                  </a:glow>
                </a:effectLst>
                <a:latin typeface="Arial" pitchFamily="34" charset="0"/>
                <a:cs typeface="Arial" pitchFamily="34" charset="0"/>
              </a:rPr>
              <a:t> реформы. Пусть будут посланы те, кто сознает необходимость </a:t>
            </a:r>
            <a:r>
              <a:rPr lang="ru-RU" sz="3200" dirty="0" err="1" smtClean="0">
                <a:solidFill>
                  <a:srgbClr val="FFCC66">
                    <a:lumMod val="20000"/>
                    <a:lumOff val="80000"/>
                  </a:srgbClr>
                </a:solidFill>
                <a:effectLst>
                  <a:glow rad="228600">
                    <a:srgbClr val="000000">
                      <a:alpha val="40000"/>
                    </a:srgbClr>
                  </a:glow>
                </a:effectLst>
                <a:latin typeface="Arial" pitchFamily="34" charset="0"/>
                <a:cs typeface="Arial" pitchFamily="34" charset="0"/>
              </a:rPr>
              <a:t>обуз-дания</a:t>
            </a:r>
            <a:r>
              <a:rPr lang="ru-RU" sz="3200" dirty="0" smtClean="0">
                <a:solidFill>
                  <a:srgbClr val="FFCC66">
                    <a:lumMod val="20000"/>
                    <a:lumOff val="80000"/>
                  </a:srgbClr>
                </a:solidFill>
                <a:effectLst>
                  <a:glow rad="228600">
                    <a:srgbClr val="000000">
                      <a:alpha val="40000"/>
                    </a:srgbClr>
                  </a:glow>
                </a:effectLst>
                <a:latin typeface="Arial" pitchFamily="34" charset="0"/>
                <a:cs typeface="Arial" pitchFamily="34" charset="0"/>
              </a:rPr>
              <a:t> аппетита, иначе они станут сетью для церкви. Смотрите, не начнет ли проникать тогда в наши церкви дыхание жизни.</a:t>
            </a:r>
          </a:p>
          <a:p>
            <a:pPr algn="ctr">
              <a:spcAft>
                <a:spcPts val="1200"/>
              </a:spcAft>
            </a:pPr>
            <a:r>
              <a:rPr lang="ru-RU" sz="3200" dirty="0" smtClean="0">
                <a:solidFill>
                  <a:srgbClr val="FFCC66"/>
                </a:solidFill>
                <a:effectLst>
                  <a:glow rad="228600">
                    <a:srgbClr val="000000">
                      <a:alpha val="40000"/>
                    </a:srgbClr>
                  </a:glow>
                </a:effectLst>
                <a:latin typeface="Arial" pitchFamily="34" charset="0"/>
                <a:cs typeface="Arial" pitchFamily="34" charset="0"/>
              </a:rPr>
              <a:t>СЦ, т. 6, стр. </a:t>
            </a:r>
            <a:r>
              <a:rPr lang="en-US" sz="3200" dirty="0" smtClean="0">
                <a:solidFill>
                  <a:srgbClr val="FFCC66"/>
                </a:solidFill>
                <a:effectLst>
                  <a:glow rad="228600">
                    <a:srgbClr val="000000">
                      <a:alpha val="40000"/>
                    </a:srgbClr>
                  </a:glow>
                </a:effectLst>
                <a:latin typeface="Arial" pitchFamily="34" charset="0"/>
                <a:cs typeface="Arial" pitchFamily="34" charset="0"/>
              </a:rPr>
              <a:t>[</a:t>
            </a:r>
            <a:r>
              <a:rPr lang="ru-RU" sz="3200" dirty="0" smtClean="0">
                <a:solidFill>
                  <a:srgbClr val="FFCC66"/>
                </a:solidFill>
                <a:effectLst>
                  <a:glow rad="228600">
                    <a:srgbClr val="000000">
                      <a:alpha val="40000"/>
                    </a:srgbClr>
                  </a:glow>
                </a:effectLst>
                <a:latin typeface="Arial" pitchFamily="34" charset="0"/>
                <a:cs typeface="Arial" pitchFamily="34" charset="0"/>
              </a:rPr>
              <a:t>267</a:t>
            </a:r>
            <a:r>
              <a:rPr lang="en-US" sz="3200" dirty="0" smtClean="0">
                <a:solidFill>
                  <a:srgbClr val="FFCC66"/>
                </a:solidFill>
                <a:effectLst>
                  <a:glow rad="228600">
                    <a:srgbClr val="000000">
                      <a:alpha val="40000"/>
                    </a:srgbClr>
                  </a:glow>
                </a:effectLst>
                <a:latin typeface="Arial" pitchFamily="34" charset="0"/>
                <a:cs typeface="Arial" pitchFamily="34" charset="0"/>
              </a:rPr>
              <a:t>]</a:t>
            </a:r>
            <a:endParaRPr lang="uk-UA" sz="3200" dirty="0" smtClean="0">
              <a:solidFill>
                <a:srgbClr val="FFCC66"/>
              </a:solidFill>
              <a:effectLst>
                <a:glow rad="228600">
                  <a:srgbClr val="000000">
                    <a:alpha val="40000"/>
                  </a:srgbClr>
                </a:glow>
              </a:effectLst>
              <a:latin typeface="Arial" pitchFamily="34" charset="0"/>
              <a:cs typeface="Arial" pitchFamily="34" charset="0"/>
            </a:endParaRPr>
          </a:p>
        </p:txBody>
      </p:sp>
      <p:sp>
        <p:nvSpPr>
          <p:cNvPr id="6" name="Прямоугольник 5"/>
          <p:cNvSpPr/>
          <p:nvPr/>
        </p:nvSpPr>
        <p:spPr>
          <a:xfrm>
            <a:off x="428596" y="4857760"/>
            <a:ext cx="312906" cy="646331"/>
          </a:xfrm>
          <a:prstGeom prst="rect">
            <a:avLst/>
          </a:prstGeom>
        </p:spPr>
        <p:txBody>
          <a:bodyPr wrap="none">
            <a:spAutoFit/>
          </a:bodyPr>
          <a:lstStyle/>
          <a:p>
            <a:r>
              <a:rPr lang="uk-UA" sz="3600" b="1" kern="0" dirty="0" smtClean="0">
                <a:ln w="7620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glow rad="101600">
                    <a:srgbClr val="3E0000"/>
                  </a:glow>
                  <a:outerShdw blurRad="80000" dist="40000" dir="5040000" algn="tl">
                    <a:srgbClr val="000000">
                      <a:alpha val="30000"/>
                    </a:srgbClr>
                  </a:outerShdw>
                </a:effectLst>
                <a:latin typeface="Albertus Extra Bold" pitchFamily="34" charset="0"/>
              </a:rPr>
              <a:t>.</a:t>
            </a:r>
            <a:endParaRPr lang="uk-UA" sz="3600" dirty="0">
              <a:solidFill>
                <a:srgbClr val="FFCC66"/>
              </a:solidFill>
            </a:endParaRPr>
          </a:p>
        </p:txBody>
      </p:sp>
    </p:spTree>
    <p:extLst>
      <p:ext uri="{BB962C8B-B14F-4D97-AF65-F5344CB8AC3E}">
        <p14:creationId xmlns:p14="http://schemas.microsoft.com/office/powerpoint/2010/main" val="44189512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 name="Заголовок 6"/>
          <p:cNvSpPr txBox="1">
            <a:spLocks/>
          </p:cNvSpPr>
          <p:nvPr/>
        </p:nvSpPr>
        <p:spPr bwMode="auto">
          <a:xfrm>
            <a:off x="714348" y="357166"/>
            <a:ext cx="7772400" cy="1200969"/>
          </a:xfrm>
          <a:prstGeom prst="rect">
            <a:avLst/>
          </a:prstGeom>
          <a:noFill/>
          <a:ln w="12700" cap="sq">
            <a:noFill/>
            <a:miter lim="800000"/>
            <a:headEnd type="none" w="sm" len="sm"/>
            <a:tailEnd type="none" w="sm" len="sm"/>
          </a:ln>
        </p:spPr>
        <p:txBody>
          <a:bodyPr vert="horz" wrap="square" lIns="92075" tIns="46037" rIns="92075" bIns="46037" numCol="1" rtlCol="0" anchor="ctr" anchorCtr="0" compatLnSpc="1">
            <a:prstTxWarp prst="textNoShape">
              <a:avLst/>
            </a:prstTxWarp>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auto">
              <a:spcBef>
                <a:spcPts val="0"/>
              </a:spcBef>
              <a:spcAft>
                <a:spcPts val="0"/>
              </a:spcAft>
              <a:defRPr/>
            </a:pPr>
            <a:r>
              <a:rPr lang="ru-RU" sz="3600" b="1" kern="0" dirty="0" smtClean="0">
                <a:ln w="7620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glow rad="101600">
                    <a:srgbClr val="3E0000"/>
                  </a:glow>
                  <a:outerShdw blurRad="80000" dist="40000" dir="5040000" algn="tl">
                    <a:srgbClr val="000000">
                      <a:alpha val="30000"/>
                    </a:srgbClr>
                  </a:outerShdw>
                </a:effectLst>
                <a:latin typeface="Albertus Extra Bold" pitchFamily="34" charset="0"/>
              </a:rPr>
              <a:t>ВОЗРОЖДЕНИЕ И РЕФОРМА ЗДОРОВЬЯ</a:t>
            </a:r>
            <a:endParaRPr lang="ru-RU" sz="3600" b="1" kern="0" dirty="0">
              <a:ln w="7620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glow rad="101600">
                  <a:srgbClr val="3E0000"/>
                </a:glow>
                <a:outerShdw blurRad="80000" dist="40000" dir="5040000" algn="tl">
                  <a:srgbClr val="000000">
                    <a:alpha val="30000"/>
                  </a:srgbClr>
                </a:outerShdw>
              </a:effectLst>
              <a:latin typeface="Albertus Extra Bold" pitchFamily="34" charset="0"/>
            </a:endParaRPr>
          </a:p>
        </p:txBody>
      </p:sp>
      <p:sp>
        <p:nvSpPr>
          <p:cNvPr id="12" name="Прямоугольник 11"/>
          <p:cNvSpPr/>
          <p:nvPr/>
        </p:nvSpPr>
        <p:spPr>
          <a:xfrm>
            <a:off x="1142976" y="1571612"/>
            <a:ext cx="6929486" cy="71438"/>
          </a:xfrm>
          <a:prstGeom prst="rect">
            <a:avLst/>
          </a:prstGeom>
          <a:gradFill flip="none" rotWithShape="1">
            <a:gsLst>
              <a:gs pos="0">
                <a:srgbClr val="825600"/>
              </a:gs>
              <a:gs pos="13000">
                <a:srgbClr val="FFA800">
                  <a:alpha val="48000"/>
                </a:srgbClr>
              </a:gs>
              <a:gs pos="28000">
                <a:srgbClr val="825600"/>
              </a:gs>
              <a:gs pos="42999">
                <a:srgbClr val="FFA800"/>
              </a:gs>
              <a:gs pos="58000">
                <a:srgbClr val="825600"/>
              </a:gs>
              <a:gs pos="72000">
                <a:srgbClr val="FFA800"/>
              </a:gs>
              <a:gs pos="87000">
                <a:srgbClr val="825600"/>
              </a:gs>
              <a:gs pos="100000">
                <a:srgbClr val="FFA800"/>
              </a:gs>
            </a:gsLst>
            <a:path path="circle">
              <a:fillToRect r="100000" b="100000"/>
            </a:path>
            <a:tileRect l="-100000" t="-100000"/>
          </a:gradFill>
          <a:ln w="28575">
            <a:solidFill>
              <a:srgbClr val="C864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dirty="0">
              <a:solidFill>
                <a:srgbClr val="FFCC66"/>
              </a:solidFill>
            </a:endParaRPr>
          </a:p>
        </p:txBody>
      </p:sp>
      <p:sp>
        <p:nvSpPr>
          <p:cNvPr id="5" name="Прямоугольник 4"/>
          <p:cNvSpPr/>
          <p:nvPr/>
        </p:nvSpPr>
        <p:spPr>
          <a:xfrm>
            <a:off x="1214414" y="2119820"/>
            <a:ext cx="7215238" cy="4124206"/>
          </a:xfrm>
          <a:prstGeom prst="rect">
            <a:avLst/>
          </a:prstGeom>
        </p:spPr>
        <p:txBody>
          <a:bodyPr wrap="square">
            <a:spAutoFit/>
          </a:bodyPr>
          <a:lstStyle/>
          <a:p>
            <a:pPr algn="ctr">
              <a:spcAft>
                <a:spcPts val="1200"/>
              </a:spcAft>
            </a:pPr>
            <a:r>
              <a:rPr lang="uk-UA" sz="3500" dirty="0" err="1" smtClean="0">
                <a:solidFill>
                  <a:srgbClr val="FFCC66">
                    <a:lumMod val="20000"/>
                    <a:lumOff val="80000"/>
                  </a:srgbClr>
                </a:solidFill>
                <a:effectLst>
                  <a:glow rad="228600">
                    <a:srgbClr val="000000">
                      <a:alpha val="40000"/>
                    </a:srgbClr>
                  </a:glow>
                </a:effectLst>
                <a:latin typeface="Arial" pitchFamily="34" charset="0"/>
                <a:cs typeface="Arial" pitchFamily="34" charset="0"/>
              </a:rPr>
              <a:t>Если</a:t>
            </a:r>
            <a:r>
              <a:rPr lang="uk-UA" sz="3500" dirty="0" smtClean="0">
                <a:solidFill>
                  <a:srgbClr val="FFCC66">
                    <a:lumMod val="20000"/>
                    <a:lumOff val="80000"/>
                  </a:srgbClr>
                </a:solidFill>
                <a:effectLst>
                  <a:glow rad="228600">
                    <a:srgbClr val="000000">
                      <a:alpha val="40000"/>
                    </a:srgbClr>
                  </a:glow>
                </a:effectLst>
                <a:latin typeface="Arial" pitchFamily="34" charset="0"/>
                <a:cs typeface="Arial" pitchFamily="34" charset="0"/>
              </a:rPr>
              <a:t> член</a:t>
            </a:r>
            <a:r>
              <a:rPr lang="ru-RU" sz="3500" dirty="0" err="1" smtClean="0">
                <a:solidFill>
                  <a:srgbClr val="FFCC66">
                    <a:lumMod val="20000"/>
                    <a:lumOff val="80000"/>
                  </a:srgbClr>
                </a:solidFill>
                <a:effectLst>
                  <a:glow rad="228600">
                    <a:srgbClr val="000000">
                      <a:alpha val="40000"/>
                    </a:srgbClr>
                  </a:glow>
                </a:effectLst>
                <a:latin typeface="Arial" pitchFamily="34" charset="0"/>
                <a:cs typeface="Arial" pitchFamily="34" charset="0"/>
              </a:rPr>
              <a:t>ы</a:t>
            </a:r>
            <a:r>
              <a:rPr lang="ru-RU" sz="3500" dirty="0" smtClean="0">
                <a:solidFill>
                  <a:srgbClr val="FFCC66">
                    <a:lumMod val="20000"/>
                    <a:lumOff val="80000"/>
                  </a:srgbClr>
                </a:solidFill>
                <a:effectLst>
                  <a:glow rad="228600">
                    <a:srgbClr val="000000">
                      <a:alpha val="40000"/>
                    </a:srgbClr>
                  </a:glow>
                </a:effectLst>
                <a:latin typeface="Arial" pitchFamily="34" charset="0"/>
                <a:cs typeface="Arial" pitchFamily="34" charset="0"/>
              </a:rPr>
              <a:t> наших церквей будут пренебрегать светом по вопросу санитарной реформы, то они определенно пожнут плоды духовного и физического вырождения.</a:t>
            </a:r>
          </a:p>
          <a:p>
            <a:pPr algn="ctr">
              <a:spcAft>
                <a:spcPts val="1200"/>
              </a:spcAft>
            </a:pPr>
            <a:r>
              <a:rPr lang="ru-RU" sz="3500" dirty="0" smtClean="0">
                <a:solidFill>
                  <a:srgbClr val="FFCC66"/>
                </a:solidFill>
                <a:effectLst>
                  <a:glow rad="228600">
                    <a:srgbClr val="000000">
                      <a:alpha val="40000"/>
                    </a:srgbClr>
                  </a:glow>
                </a:effectLst>
                <a:latin typeface="Arial" pitchFamily="34" charset="0"/>
                <a:cs typeface="Arial" pitchFamily="34" charset="0"/>
              </a:rPr>
              <a:t>СЦ, т. 6, стр. </a:t>
            </a:r>
            <a:r>
              <a:rPr lang="en-US" sz="3500" dirty="0" smtClean="0">
                <a:solidFill>
                  <a:srgbClr val="FFCC66"/>
                </a:solidFill>
                <a:effectLst>
                  <a:glow rad="228600">
                    <a:srgbClr val="000000">
                      <a:alpha val="40000"/>
                    </a:srgbClr>
                  </a:glow>
                </a:effectLst>
                <a:latin typeface="Arial" pitchFamily="34" charset="0"/>
                <a:cs typeface="Arial" pitchFamily="34" charset="0"/>
              </a:rPr>
              <a:t>[371]</a:t>
            </a:r>
            <a:endParaRPr lang="uk-UA" sz="3500" dirty="0" smtClean="0">
              <a:solidFill>
                <a:srgbClr val="FFCC66"/>
              </a:solidFill>
              <a:effectLst>
                <a:glow rad="228600">
                  <a:srgbClr val="000000">
                    <a:alpha val="40000"/>
                  </a:srgbClr>
                </a:glow>
              </a:effectLst>
              <a:latin typeface="Arial" pitchFamily="34" charset="0"/>
              <a:cs typeface="Arial" pitchFamily="34" charset="0"/>
            </a:endParaRPr>
          </a:p>
        </p:txBody>
      </p:sp>
      <p:sp>
        <p:nvSpPr>
          <p:cNvPr id="6" name="Прямоугольник 5"/>
          <p:cNvSpPr/>
          <p:nvPr/>
        </p:nvSpPr>
        <p:spPr>
          <a:xfrm>
            <a:off x="428596" y="4857760"/>
            <a:ext cx="312906" cy="646331"/>
          </a:xfrm>
          <a:prstGeom prst="rect">
            <a:avLst/>
          </a:prstGeom>
        </p:spPr>
        <p:txBody>
          <a:bodyPr wrap="none">
            <a:spAutoFit/>
          </a:bodyPr>
          <a:lstStyle/>
          <a:p>
            <a:r>
              <a:rPr lang="uk-UA" sz="3600" b="1" kern="0" dirty="0" smtClean="0">
                <a:ln w="7620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glow rad="101600">
                    <a:srgbClr val="3E0000"/>
                  </a:glow>
                  <a:outerShdw blurRad="80000" dist="40000" dir="5040000" algn="tl">
                    <a:srgbClr val="000000">
                      <a:alpha val="30000"/>
                    </a:srgbClr>
                  </a:outerShdw>
                </a:effectLst>
                <a:latin typeface="Albertus Extra Bold" pitchFamily="34" charset="0"/>
              </a:rPr>
              <a:t>.</a:t>
            </a:r>
            <a:endParaRPr lang="uk-UA" sz="3600" dirty="0">
              <a:solidFill>
                <a:srgbClr val="FFCC66"/>
              </a:solidFill>
            </a:endParaRPr>
          </a:p>
        </p:txBody>
      </p:sp>
    </p:spTree>
    <p:extLst>
      <p:ext uri="{BB962C8B-B14F-4D97-AF65-F5344CB8AC3E}">
        <p14:creationId xmlns:p14="http://schemas.microsoft.com/office/powerpoint/2010/main" val="288037468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5" grpId="0"/>
    </p:bldLst>
  </p:timing>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Заголовок 6"/>
          <p:cNvSpPr txBox="1">
            <a:spLocks/>
          </p:cNvSpPr>
          <p:nvPr/>
        </p:nvSpPr>
        <p:spPr bwMode="auto">
          <a:xfrm>
            <a:off x="2857488" y="1632038"/>
            <a:ext cx="5072098" cy="1985799"/>
          </a:xfrm>
          <a:prstGeom prst="rect">
            <a:avLst/>
          </a:prstGeom>
          <a:noFill/>
          <a:ln w="12700" cap="sq">
            <a:noFill/>
            <a:miter lim="800000"/>
            <a:headEnd type="none" w="sm" len="sm"/>
            <a:tailEnd type="none" w="sm" len="sm"/>
          </a:ln>
        </p:spPr>
        <p:txBody>
          <a:bodyPr vert="horz" wrap="square" lIns="92075" tIns="46037" rIns="92075" bIns="46037" numCol="1" rtlCol="0" anchor="ctr" anchorCtr="0" compatLnSpc="1">
            <a:prstTxWarp prst="textNoShape">
              <a:avLst/>
            </a:prstTxWarp>
            <a:spAutoFit/>
            <a:scene3d>
              <a:camera prst="orthographicFront"/>
              <a:lightRig rig="glow" dir="tl">
                <a:rot lat="0" lon="0" rev="5400000"/>
              </a:lightRig>
            </a:scene3d>
            <a:sp3d contourW="12700">
              <a:bevelT w="25400" h="25400"/>
              <a:contourClr>
                <a:schemeClr val="accent6">
                  <a:shade val="73000"/>
                </a:schemeClr>
              </a:contourClr>
            </a:sp3d>
          </a:bodyPr>
          <a:lstStyle/>
          <a:p>
            <a:pPr marL="0" marR="0" lvl="0" indent="0" algn="ctr" defTabSz="914400" rtl="0" eaLnBrk="1" fontAlgn="auto" latinLnBrk="0" hangingPunct="1">
              <a:lnSpc>
                <a:spcPct val="100000"/>
              </a:lnSpc>
              <a:spcBef>
                <a:spcPts val="0"/>
              </a:spcBef>
              <a:spcAft>
                <a:spcPts val="1800"/>
              </a:spcAft>
              <a:buClrTx/>
              <a:buSzTx/>
              <a:buFontTx/>
              <a:buNone/>
              <a:tabLst/>
              <a:defRPr/>
            </a:pPr>
            <a:r>
              <a:rPr lang="ru-RU" sz="5400" b="1" kern="0" noProof="0" dirty="0" smtClean="0">
                <a:ln w="7620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glow rad="101600">
                    <a:srgbClr val="3E0000"/>
                  </a:glow>
                  <a:outerShdw blurRad="80000" dist="40000" dir="5040000" algn="tl">
                    <a:srgbClr val="000000">
                      <a:alpha val="30000"/>
                    </a:srgbClr>
                  </a:outerShdw>
                </a:effectLst>
                <a:latin typeface="Albertus Extra Bold" pitchFamily="34" charset="0"/>
                <a:ea typeface="+mj-ea"/>
                <a:cs typeface="+mj-cs"/>
              </a:rPr>
              <a:t>РЕШЕНИЕ </a:t>
            </a:r>
          </a:p>
          <a:p>
            <a:pPr marL="0" marR="0" lvl="0" indent="0" algn="ctr" defTabSz="914400" rtl="0" eaLnBrk="1" fontAlgn="auto" latinLnBrk="0" hangingPunct="1">
              <a:lnSpc>
                <a:spcPct val="100000"/>
              </a:lnSpc>
              <a:spcBef>
                <a:spcPts val="0"/>
              </a:spcBef>
              <a:spcAft>
                <a:spcPts val="1800"/>
              </a:spcAft>
              <a:buClrTx/>
              <a:buSzTx/>
              <a:buFontTx/>
              <a:buNone/>
              <a:tabLst/>
              <a:defRPr/>
            </a:pPr>
            <a:r>
              <a:rPr lang="ru-RU" sz="5400" b="1" kern="0" noProof="0" dirty="0" smtClean="0">
                <a:ln w="7620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glow rad="101600">
                    <a:srgbClr val="3E0000"/>
                  </a:glow>
                  <a:outerShdw blurRad="80000" dist="40000" dir="5040000" algn="tl">
                    <a:srgbClr val="000000">
                      <a:alpha val="30000"/>
                    </a:srgbClr>
                  </a:outerShdw>
                </a:effectLst>
                <a:latin typeface="Albertus Extra Bold" pitchFamily="34" charset="0"/>
                <a:ea typeface="+mj-ea"/>
                <a:cs typeface="+mj-cs"/>
              </a:rPr>
              <a:t>ЗА НАМИ</a:t>
            </a:r>
            <a:endParaRPr kumimoji="0" lang="ru-RU" sz="5400" b="1" i="0" u="none" strike="noStrike" kern="0" cap="none" spc="0" normalizeH="0" baseline="0" noProof="0" dirty="0">
              <a:ln w="7620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glow rad="101600">
                  <a:srgbClr val="3E0000"/>
                </a:glow>
                <a:outerShdw blurRad="80000" dist="40000" dir="5040000" algn="tl">
                  <a:srgbClr val="000000">
                    <a:alpha val="30000"/>
                  </a:srgbClr>
                </a:outerShdw>
              </a:effectLst>
              <a:uLnTx/>
              <a:uFillTx/>
              <a:latin typeface="Albertus Extra Bold" pitchFamily="34" charset="0"/>
              <a:ea typeface="+mj-ea"/>
              <a:cs typeface="+mj-cs"/>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 name="Заголовок 6"/>
          <p:cNvSpPr txBox="1">
            <a:spLocks/>
          </p:cNvSpPr>
          <p:nvPr/>
        </p:nvSpPr>
        <p:spPr bwMode="auto">
          <a:xfrm>
            <a:off x="714348" y="597099"/>
            <a:ext cx="7772400" cy="831637"/>
          </a:xfrm>
          <a:prstGeom prst="rect">
            <a:avLst/>
          </a:prstGeom>
          <a:noFill/>
          <a:ln w="12700" cap="sq">
            <a:noFill/>
            <a:miter lim="800000"/>
            <a:headEnd type="none" w="sm" len="sm"/>
            <a:tailEnd type="none" w="sm" len="sm"/>
          </a:ln>
        </p:spPr>
        <p:txBody>
          <a:bodyPr vert="horz" wrap="square" lIns="92075" tIns="46037" rIns="92075" bIns="46037" numCol="1" rtlCol="0" anchor="ctr" anchorCtr="0" compatLnSpc="1">
            <a:prstTxWarp prst="textNoShape">
              <a:avLst/>
            </a:prstTxWarp>
            <a:spAutoFit/>
            <a:scene3d>
              <a:camera prst="orthographicFront"/>
              <a:lightRig rig="glow" dir="tl">
                <a:rot lat="0" lon="0" rev="5400000"/>
              </a:lightRig>
            </a:scene3d>
            <a:sp3d contourW="12700">
              <a:bevelT w="25400" h="25400"/>
              <a:contourClr>
                <a:schemeClr val="accent6">
                  <a:shade val="73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u-RU" sz="4800" b="1" kern="0" dirty="0" smtClean="0">
                <a:ln w="7620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glow rad="101600">
                    <a:srgbClr val="3E0000"/>
                  </a:glow>
                  <a:outerShdw blurRad="80000" dist="40000" dir="5040000" algn="tl">
                    <a:srgbClr val="000000">
                      <a:alpha val="30000"/>
                    </a:srgbClr>
                  </a:outerShdw>
                </a:effectLst>
                <a:latin typeface="Albertus Extra Bold" pitchFamily="34" charset="0"/>
                <a:ea typeface="+mj-ea"/>
                <a:cs typeface="+mj-cs"/>
              </a:rPr>
              <a:t>И. </a:t>
            </a:r>
            <a:r>
              <a:rPr lang="ru-RU" sz="4800" b="1" kern="0" dirty="0" err="1" smtClean="0">
                <a:ln w="7620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glow rad="101600">
                    <a:srgbClr val="3E0000"/>
                  </a:glow>
                  <a:outerShdw blurRad="80000" dist="40000" dir="5040000" algn="tl">
                    <a:srgbClr val="000000">
                      <a:alpha val="30000"/>
                    </a:srgbClr>
                  </a:outerShdw>
                </a:effectLst>
                <a:latin typeface="Albertus Extra Bold" pitchFamily="34" charset="0"/>
                <a:ea typeface="+mj-ea"/>
                <a:cs typeface="+mj-cs"/>
              </a:rPr>
              <a:t>Нав</a:t>
            </a:r>
            <a:r>
              <a:rPr lang="ru-RU" sz="4800" b="1" kern="0" dirty="0" smtClean="0">
                <a:ln w="7620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glow rad="101600">
                    <a:srgbClr val="3E0000"/>
                  </a:glow>
                  <a:outerShdw blurRad="80000" dist="40000" dir="5040000" algn="tl">
                    <a:srgbClr val="000000">
                      <a:alpha val="30000"/>
                    </a:srgbClr>
                  </a:outerShdw>
                </a:effectLst>
                <a:latin typeface="Albertus Extra Bold" pitchFamily="34" charset="0"/>
                <a:ea typeface="+mj-ea"/>
                <a:cs typeface="+mj-cs"/>
              </a:rPr>
              <a:t>. 24:15.</a:t>
            </a:r>
            <a:endParaRPr kumimoji="0" lang="ru-RU" sz="4800" b="1" i="0" u="none" strike="noStrike" kern="0" cap="none" spc="0" normalizeH="0" baseline="0" noProof="0" dirty="0">
              <a:ln w="7620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glow rad="101600">
                  <a:srgbClr val="3E0000"/>
                </a:glow>
                <a:outerShdw blurRad="80000" dist="40000" dir="5040000" algn="tl">
                  <a:srgbClr val="000000">
                    <a:alpha val="30000"/>
                  </a:srgbClr>
                </a:outerShdw>
              </a:effectLst>
              <a:uLnTx/>
              <a:uFillTx/>
              <a:latin typeface="Albertus Extra Bold" pitchFamily="34" charset="0"/>
              <a:ea typeface="+mj-ea"/>
              <a:cs typeface="+mj-cs"/>
            </a:endParaRPr>
          </a:p>
        </p:txBody>
      </p:sp>
      <p:sp>
        <p:nvSpPr>
          <p:cNvPr id="12" name="Прямоугольник 11"/>
          <p:cNvSpPr/>
          <p:nvPr/>
        </p:nvSpPr>
        <p:spPr>
          <a:xfrm>
            <a:off x="1142976" y="1571612"/>
            <a:ext cx="6929486" cy="71438"/>
          </a:xfrm>
          <a:prstGeom prst="rect">
            <a:avLst/>
          </a:prstGeom>
          <a:gradFill flip="none" rotWithShape="1">
            <a:gsLst>
              <a:gs pos="0">
                <a:srgbClr val="825600"/>
              </a:gs>
              <a:gs pos="13000">
                <a:srgbClr val="FFA800">
                  <a:alpha val="48000"/>
                </a:srgbClr>
              </a:gs>
              <a:gs pos="28000">
                <a:srgbClr val="825600"/>
              </a:gs>
              <a:gs pos="42999">
                <a:srgbClr val="FFA800"/>
              </a:gs>
              <a:gs pos="58000">
                <a:srgbClr val="825600"/>
              </a:gs>
              <a:gs pos="72000">
                <a:srgbClr val="FFA800"/>
              </a:gs>
              <a:gs pos="87000">
                <a:srgbClr val="825600"/>
              </a:gs>
              <a:gs pos="100000">
                <a:srgbClr val="FFA800"/>
              </a:gs>
            </a:gsLst>
            <a:path path="circle">
              <a:fillToRect r="100000" b="100000"/>
            </a:path>
            <a:tileRect l="-100000" t="-100000"/>
          </a:gradFill>
          <a:ln w="28575">
            <a:solidFill>
              <a:srgbClr val="C864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dirty="0"/>
          </a:p>
        </p:txBody>
      </p:sp>
      <p:sp>
        <p:nvSpPr>
          <p:cNvPr id="5" name="Прямоугольник 4"/>
          <p:cNvSpPr/>
          <p:nvPr/>
        </p:nvSpPr>
        <p:spPr>
          <a:xfrm>
            <a:off x="785786" y="2119820"/>
            <a:ext cx="7643866" cy="1646605"/>
          </a:xfrm>
          <a:prstGeom prst="rect">
            <a:avLst/>
          </a:prstGeom>
        </p:spPr>
        <p:txBody>
          <a:bodyPr wrap="square">
            <a:spAutoFit/>
          </a:bodyPr>
          <a:lstStyle/>
          <a:p>
            <a:pPr algn="ctr">
              <a:spcAft>
                <a:spcPts val="600"/>
              </a:spcAft>
            </a:pPr>
            <a:r>
              <a:rPr lang="uk-UA" sz="4800" dirty="0" smtClean="0">
                <a:solidFill>
                  <a:schemeClr val="tx1">
                    <a:lumMod val="20000"/>
                    <a:lumOff val="80000"/>
                  </a:schemeClr>
                </a:solidFill>
                <a:effectLst>
                  <a:glow rad="228600">
                    <a:schemeClr val="bg2">
                      <a:alpha val="40000"/>
                    </a:schemeClr>
                  </a:glow>
                </a:effectLst>
                <a:latin typeface="Arial" pitchFamily="34" charset="0"/>
                <a:cs typeface="Arial" pitchFamily="34" charset="0"/>
              </a:rPr>
              <a:t>…</a:t>
            </a:r>
            <a:r>
              <a:rPr lang="uk-UA" sz="4800" dirty="0" err="1" smtClean="0">
                <a:solidFill>
                  <a:schemeClr val="tx1">
                    <a:lumMod val="20000"/>
                    <a:lumOff val="80000"/>
                  </a:schemeClr>
                </a:solidFill>
                <a:effectLst>
                  <a:glow rad="228600">
                    <a:schemeClr val="bg2">
                      <a:alpha val="40000"/>
                    </a:schemeClr>
                  </a:glow>
                </a:effectLst>
                <a:latin typeface="Arial" pitchFamily="34" charset="0"/>
                <a:cs typeface="Arial" pitchFamily="34" charset="0"/>
              </a:rPr>
              <a:t>изберите</a:t>
            </a:r>
            <a:r>
              <a:rPr lang="uk-UA" sz="4800" dirty="0" smtClean="0">
                <a:solidFill>
                  <a:schemeClr val="tx1">
                    <a:lumMod val="20000"/>
                    <a:lumOff val="80000"/>
                  </a:schemeClr>
                </a:solidFill>
                <a:effectLst>
                  <a:glow rad="228600">
                    <a:schemeClr val="bg2">
                      <a:alpha val="40000"/>
                    </a:schemeClr>
                  </a:glow>
                </a:effectLst>
                <a:latin typeface="Arial" pitchFamily="34" charset="0"/>
                <a:cs typeface="Arial" pitchFamily="34" charset="0"/>
              </a:rPr>
              <a:t> себе н</a:t>
            </a:r>
            <a:r>
              <a:rPr lang="ru-RU" sz="4800" dirty="0" err="1" smtClean="0">
                <a:solidFill>
                  <a:schemeClr val="tx1">
                    <a:lumMod val="20000"/>
                    <a:lumOff val="80000"/>
                  </a:schemeClr>
                </a:solidFill>
                <a:effectLst>
                  <a:glow rad="228600">
                    <a:schemeClr val="bg2">
                      <a:alpha val="40000"/>
                    </a:schemeClr>
                  </a:glow>
                </a:effectLst>
                <a:latin typeface="Arial" pitchFamily="34" charset="0"/>
                <a:cs typeface="Arial" pitchFamily="34" charset="0"/>
              </a:rPr>
              <a:t>ыне</a:t>
            </a:r>
            <a:r>
              <a:rPr lang="ru-RU" sz="4800" dirty="0" smtClean="0">
                <a:solidFill>
                  <a:schemeClr val="tx1">
                    <a:lumMod val="20000"/>
                    <a:lumOff val="80000"/>
                  </a:schemeClr>
                </a:solidFill>
                <a:effectLst>
                  <a:glow rad="228600">
                    <a:schemeClr val="bg2">
                      <a:alpha val="40000"/>
                    </a:schemeClr>
                  </a:glow>
                </a:effectLst>
                <a:latin typeface="Arial" pitchFamily="34" charset="0"/>
                <a:cs typeface="Arial" pitchFamily="34" charset="0"/>
              </a:rPr>
              <a:t>, </a:t>
            </a:r>
          </a:p>
          <a:p>
            <a:pPr algn="ctr">
              <a:spcAft>
                <a:spcPts val="600"/>
              </a:spcAft>
            </a:pPr>
            <a:r>
              <a:rPr lang="ru-RU" sz="4800" dirty="0" smtClean="0">
                <a:solidFill>
                  <a:schemeClr val="tx1">
                    <a:lumMod val="20000"/>
                    <a:lumOff val="80000"/>
                  </a:schemeClr>
                </a:solidFill>
                <a:effectLst>
                  <a:glow rad="228600">
                    <a:schemeClr val="bg2">
                      <a:alpha val="40000"/>
                    </a:schemeClr>
                  </a:glow>
                </a:effectLst>
                <a:latin typeface="Arial" pitchFamily="34" charset="0"/>
                <a:cs typeface="Arial" pitchFamily="34" charset="0"/>
              </a:rPr>
              <a:t>кому служить</a:t>
            </a:r>
            <a:r>
              <a:rPr lang="uk-UA" sz="4800" dirty="0" smtClean="0">
                <a:solidFill>
                  <a:schemeClr val="tx1">
                    <a:lumMod val="20000"/>
                    <a:lumOff val="80000"/>
                  </a:schemeClr>
                </a:solidFill>
                <a:effectLst>
                  <a:glow rad="228600">
                    <a:schemeClr val="bg2">
                      <a:alpha val="40000"/>
                    </a:schemeClr>
                  </a:glow>
                </a:effectLst>
                <a:latin typeface="Arial" pitchFamily="34" charset="0"/>
                <a:cs typeface="Arial" pitchFamily="34" charset="0"/>
              </a:rPr>
              <a:t>…</a:t>
            </a:r>
          </a:p>
        </p:txBody>
      </p:sp>
      <p:sp>
        <p:nvSpPr>
          <p:cNvPr id="6" name="Прямоугольник 5"/>
          <p:cNvSpPr/>
          <p:nvPr/>
        </p:nvSpPr>
        <p:spPr>
          <a:xfrm>
            <a:off x="428596" y="4857760"/>
            <a:ext cx="312906" cy="646331"/>
          </a:xfrm>
          <a:prstGeom prst="rect">
            <a:avLst/>
          </a:prstGeom>
        </p:spPr>
        <p:txBody>
          <a:bodyPr wrap="none">
            <a:spAutoFit/>
          </a:bodyPr>
          <a:lstStyle/>
          <a:p>
            <a:r>
              <a:rPr lang="uk-UA" sz="3600" b="1" kern="0" dirty="0" smtClean="0">
                <a:ln w="7620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glow rad="101600">
                    <a:srgbClr val="3E0000"/>
                  </a:glow>
                  <a:outerShdw blurRad="80000" dist="40000" dir="5040000" algn="tl">
                    <a:srgbClr val="000000">
                      <a:alpha val="30000"/>
                    </a:srgbClr>
                  </a:outerShdw>
                </a:effectLst>
                <a:latin typeface="Albertus Extra Bold" pitchFamily="34" charset="0"/>
              </a:rPr>
              <a:t>.</a:t>
            </a:r>
            <a:endParaRPr lang="uk-UA" sz="3600" dirty="0"/>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5" grpId="0"/>
    </p:bldLst>
  </p:timing>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 name="Заголовок 6"/>
          <p:cNvSpPr txBox="1">
            <a:spLocks/>
          </p:cNvSpPr>
          <p:nvPr/>
        </p:nvSpPr>
        <p:spPr bwMode="auto">
          <a:xfrm>
            <a:off x="714348" y="627876"/>
            <a:ext cx="7772400" cy="770082"/>
          </a:xfrm>
          <a:prstGeom prst="rect">
            <a:avLst/>
          </a:prstGeom>
          <a:noFill/>
          <a:ln w="12700" cap="sq">
            <a:noFill/>
            <a:miter lim="800000"/>
            <a:headEnd type="none" w="sm" len="sm"/>
            <a:tailEnd type="none" w="sm" len="sm"/>
          </a:ln>
        </p:spPr>
        <p:txBody>
          <a:bodyPr vert="horz" wrap="square" lIns="92075" tIns="46037" rIns="92075" bIns="46037" numCol="1" rtlCol="0" anchor="ctr" anchorCtr="0" compatLnSpc="1">
            <a:prstTxWarp prst="textNoShape">
              <a:avLst/>
            </a:prstTxWarp>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auto">
              <a:spcBef>
                <a:spcPts val="0"/>
              </a:spcBef>
              <a:spcAft>
                <a:spcPts val="0"/>
              </a:spcAft>
              <a:defRPr/>
            </a:pPr>
            <a:r>
              <a:rPr lang="ru-RU" sz="4400" b="1" kern="0" dirty="0" err="1" smtClean="0">
                <a:ln w="7620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glow rad="101600">
                    <a:srgbClr val="3E0000"/>
                  </a:glow>
                  <a:outerShdw blurRad="80000" dist="40000" dir="5040000" algn="tl">
                    <a:srgbClr val="000000">
                      <a:alpha val="30000"/>
                    </a:srgbClr>
                  </a:outerShdw>
                </a:effectLst>
                <a:latin typeface="Albertus Extra Bold" pitchFamily="34" charset="0"/>
              </a:rPr>
              <a:t>Пс</a:t>
            </a:r>
            <a:r>
              <a:rPr lang="ru-RU" sz="4400" b="1" kern="0" dirty="0" smtClean="0">
                <a:ln w="7620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glow rad="101600">
                    <a:srgbClr val="3E0000"/>
                  </a:glow>
                  <a:outerShdw blurRad="80000" dist="40000" dir="5040000" algn="tl">
                    <a:srgbClr val="000000">
                      <a:alpha val="30000"/>
                    </a:srgbClr>
                  </a:outerShdw>
                </a:effectLst>
                <a:latin typeface="Albertus Extra Bold" pitchFamily="34" charset="0"/>
              </a:rPr>
              <a:t>. 90:1,2</a:t>
            </a:r>
            <a:endParaRPr lang="ru-RU" sz="4400" b="1" kern="0" dirty="0">
              <a:ln w="7620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glow rad="101600">
                  <a:srgbClr val="3E0000"/>
                </a:glow>
                <a:outerShdw blurRad="80000" dist="40000" dir="5040000" algn="tl">
                  <a:srgbClr val="000000">
                    <a:alpha val="30000"/>
                  </a:srgbClr>
                </a:outerShdw>
              </a:effectLst>
              <a:latin typeface="Albertus Extra Bold" pitchFamily="34" charset="0"/>
            </a:endParaRPr>
          </a:p>
        </p:txBody>
      </p:sp>
      <p:sp>
        <p:nvSpPr>
          <p:cNvPr id="12" name="Прямоугольник 11"/>
          <p:cNvSpPr/>
          <p:nvPr/>
        </p:nvSpPr>
        <p:spPr>
          <a:xfrm>
            <a:off x="1142976" y="1571612"/>
            <a:ext cx="6929486" cy="71438"/>
          </a:xfrm>
          <a:prstGeom prst="rect">
            <a:avLst/>
          </a:prstGeom>
          <a:gradFill flip="none" rotWithShape="1">
            <a:gsLst>
              <a:gs pos="0">
                <a:srgbClr val="825600"/>
              </a:gs>
              <a:gs pos="13000">
                <a:srgbClr val="FFA800">
                  <a:alpha val="48000"/>
                </a:srgbClr>
              </a:gs>
              <a:gs pos="28000">
                <a:srgbClr val="825600"/>
              </a:gs>
              <a:gs pos="42999">
                <a:srgbClr val="FFA800"/>
              </a:gs>
              <a:gs pos="58000">
                <a:srgbClr val="825600"/>
              </a:gs>
              <a:gs pos="72000">
                <a:srgbClr val="FFA800"/>
              </a:gs>
              <a:gs pos="87000">
                <a:srgbClr val="825600"/>
              </a:gs>
              <a:gs pos="100000">
                <a:srgbClr val="FFA800"/>
              </a:gs>
            </a:gsLst>
            <a:path path="circle">
              <a:fillToRect r="100000" b="100000"/>
            </a:path>
            <a:tileRect l="-100000" t="-100000"/>
          </a:gradFill>
          <a:ln w="28575">
            <a:solidFill>
              <a:srgbClr val="C864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dirty="0">
              <a:solidFill>
                <a:srgbClr val="FFCC66"/>
              </a:solidFill>
            </a:endParaRPr>
          </a:p>
        </p:txBody>
      </p:sp>
      <p:sp>
        <p:nvSpPr>
          <p:cNvPr id="5" name="Прямоугольник 4"/>
          <p:cNvSpPr/>
          <p:nvPr/>
        </p:nvSpPr>
        <p:spPr>
          <a:xfrm>
            <a:off x="928662" y="2019612"/>
            <a:ext cx="7643866" cy="4154984"/>
          </a:xfrm>
          <a:prstGeom prst="rect">
            <a:avLst/>
          </a:prstGeom>
        </p:spPr>
        <p:txBody>
          <a:bodyPr wrap="square">
            <a:spAutoFit/>
          </a:bodyPr>
          <a:lstStyle/>
          <a:p>
            <a:pPr algn="ctr">
              <a:spcAft>
                <a:spcPts val="0"/>
              </a:spcAft>
            </a:pPr>
            <a:r>
              <a:rPr lang="uk-UA" sz="4400" dirty="0" smtClean="0">
                <a:solidFill>
                  <a:srgbClr val="FFCC66">
                    <a:lumMod val="20000"/>
                    <a:lumOff val="80000"/>
                  </a:srgbClr>
                </a:solidFill>
                <a:effectLst>
                  <a:glow rad="228600">
                    <a:srgbClr val="000000">
                      <a:alpha val="40000"/>
                    </a:srgbClr>
                  </a:glow>
                </a:effectLst>
                <a:latin typeface="Old Cyrillic Ukraine" pitchFamily="34" charset="0"/>
                <a:cs typeface="Arial" pitchFamily="34" charset="0"/>
              </a:rPr>
              <a:t>Живущий </a:t>
            </a:r>
            <a:r>
              <a:rPr lang="uk-UA" sz="4400" dirty="0" err="1" smtClean="0">
                <a:solidFill>
                  <a:srgbClr val="FFCC66">
                    <a:lumMod val="20000"/>
                    <a:lumOff val="80000"/>
                  </a:srgbClr>
                </a:solidFill>
                <a:effectLst>
                  <a:glow rad="228600">
                    <a:srgbClr val="000000">
                      <a:alpha val="40000"/>
                    </a:srgbClr>
                  </a:glow>
                </a:effectLst>
                <a:latin typeface="Old Cyrillic Ukraine" pitchFamily="34" charset="0"/>
                <a:cs typeface="Arial" pitchFamily="34" charset="0"/>
              </a:rPr>
              <a:t>под</a:t>
            </a:r>
            <a:r>
              <a:rPr lang="uk-UA" sz="4400" dirty="0" smtClean="0">
                <a:solidFill>
                  <a:srgbClr val="FFCC66">
                    <a:lumMod val="20000"/>
                    <a:lumOff val="80000"/>
                  </a:srgbClr>
                </a:solidFill>
                <a:effectLst>
                  <a:glow rad="228600">
                    <a:srgbClr val="000000">
                      <a:alpha val="40000"/>
                    </a:srgbClr>
                  </a:glow>
                </a:effectLst>
                <a:latin typeface="Old Cyrillic Ukraine" pitchFamily="34" charset="0"/>
                <a:cs typeface="Arial" pitchFamily="34" charset="0"/>
              </a:rPr>
              <a:t> </a:t>
            </a:r>
            <a:r>
              <a:rPr lang="uk-UA" sz="4400" dirty="0" err="1" smtClean="0">
                <a:solidFill>
                  <a:srgbClr val="FFCC66">
                    <a:lumMod val="20000"/>
                    <a:lumOff val="80000"/>
                  </a:srgbClr>
                </a:solidFill>
                <a:effectLst>
                  <a:glow rad="228600">
                    <a:srgbClr val="000000">
                      <a:alpha val="40000"/>
                    </a:srgbClr>
                  </a:glow>
                </a:effectLst>
                <a:latin typeface="Old Cyrillic Ukraine" pitchFamily="34" charset="0"/>
                <a:cs typeface="Arial" pitchFamily="34" charset="0"/>
              </a:rPr>
              <a:t>кровом</a:t>
            </a:r>
            <a:r>
              <a:rPr lang="uk-UA" sz="4400" dirty="0" smtClean="0">
                <a:solidFill>
                  <a:srgbClr val="FFCC66">
                    <a:lumMod val="20000"/>
                    <a:lumOff val="80000"/>
                  </a:srgbClr>
                </a:solidFill>
                <a:effectLst>
                  <a:glow rad="228600">
                    <a:srgbClr val="000000">
                      <a:alpha val="40000"/>
                    </a:srgbClr>
                  </a:glow>
                </a:effectLst>
                <a:latin typeface="Old Cyrillic Ukraine" pitchFamily="34" charset="0"/>
                <a:cs typeface="Arial" pitchFamily="34" charset="0"/>
              </a:rPr>
              <a:t> </a:t>
            </a:r>
          </a:p>
          <a:p>
            <a:pPr algn="ctr">
              <a:spcAft>
                <a:spcPts val="0"/>
              </a:spcAft>
            </a:pPr>
            <a:r>
              <a:rPr lang="uk-UA" sz="4400" dirty="0" err="1" smtClean="0">
                <a:solidFill>
                  <a:srgbClr val="FFCC66">
                    <a:lumMod val="20000"/>
                    <a:lumOff val="80000"/>
                  </a:srgbClr>
                </a:solidFill>
                <a:effectLst>
                  <a:glow rad="228600">
                    <a:srgbClr val="000000">
                      <a:alpha val="40000"/>
                    </a:srgbClr>
                  </a:glow>
                </a:effectLst>
                <a:latin typeface="Old Cyrillic Ukraine" pitchFamily="34" charset="0"/>
                <a:cs typeface="Arial" pitchFamily="34" charset="0"/>
              </a:rPr>
              <a:t>Всевышнего</a:t>
            </a:r>
            <a:r>
              <a:rPr lang="uk-UA" sz="4400" dirty="0" smtClean="0">
                <a:solidFill>
                  <a:srgbClr val="FFCC66">
                    <a:lumMod val="20000"/>
                    <a:lumOff val="80000"/>
                  </a:srgbClr>
                </a:solidFill>
                <a:effectLst>
                  <a:glow rad="228600">
                    <a:srgbClr val="000000">
                      <a:alpha val="40000"/>
                    </a:srgbClr>
                  </a:glow>
                </a:effectLst>
                <a:latin typeface="Old Cyrillic Ukraine" pitchFamily="34" charset="0"/>
                <a:cs typeface="Arial" pitchFamily="34" charset="0"/>
              </a:rPr>
              <a:t> </a:t>
            </a:r>
            <a:r>
              <a:rPr lang="uk-UA" sz="4400" dirty="0" err="1" smtClean="0">
                <a:solidFill>
                  <a:srgbClr val="FFCC66">
                    <a:lumMod val="20000"/>
                    <a:lumOff val="80000"/>
                  </a:srgbClr>
                </a:solidFill>
                <a:effectLst>
                  <a:glow rad="228600">
                    <a:srgbClr val="000000">
                      <a:alpha val="40000"/>
                    </a:srgbClr>
                  </a:glow>
                </a:effectLst>
                <a:latin typeface="Old Cyrillic Ukraine" pitchFamily="34" charset="0"/>
                <a:cs typeface="Arial" pitchFamily="34" charset="0"/>
              </a:rPr>
              <a:t>под</a:t>
            </a:r>
            <a:r>
              <a:rPr lang="uk-UA" sz="4400" dirty="0" smtClean="0">
                <a:solidFill>
                  <a:srgbClr val="FFCC66">
                    <a:lumMod val="20000"/>
                    <a:lumOff val="80000"/>
                  </a:srgbClr>
                </a:solidFill>
                <a:effectLst>
                  <a:glow rad="228600">
                    <a:srgbClr val="000000">
                      <a:alpha val="40000"/>
                    </a:srgbClr>
                  </a:glow>
                </a:effectLst>
                <a:latin typeface="Old Cyrillic Ukraine" pitchFamily="34" charset="0"/>
                <a:cs typeface="Arial" pitchFamily="34" charset="0"/>
              </a:rPr>
              <a:t> </a:t>
            </a:r>
            <a:r>
              <a:rPr lang="uk-UA" sz="4400" dirty="0" err="1" smtClean="0">
                <a:solidFill>
                  <a:srgbClr val="FFCC66">
                    <a:lumMod val="20000"/>
                    <a:lumOff val="80000"/>
                  </a:srgbClr>
                </a:solidFill>
                <a:effectLst>
                  <a:glow rad="228600">
                    <a:srgbClr val="000000">
                      <a:alpha val="40000"/>
                    </a:srgbClr>
                  </a:glow>
                </a:effectLst>
                <a:latin typeface="Old Cyrillic Ukraine" pitchFamily="34" charset="0"/>
                <a:cs typeface="Arial" pitchFamily="34" charset="0"/>
              </a:rPr>
              <a:t>сенью</a:t>
            </a:r>
            <a:r>
              <a:rPr lang="uk-UA" sz="4400" dirty="0" smtClean="0">
                <a:solidFill>
                  <a:srgbClr val="FFCC66">
                    <a:lumMod val="20000"/>
                    <a:lumOff val="80000"/>
                  </a:srgbClr>
                </a:solidFill>
                <a:effectLst>
                  <a:glow rad="228600">
                    <a:srgbClr val="000000">
                      <a:alpha val="40000"/>
                    </a:srgbClr>
                  </a:glow>
                </a:effectLst>
                <a:latin typeface="Old Cyrillic Ukraine" pitchFamily="34" charset="0"/>
                <a:cs typeface="Arial" pitchFamily="34" charset="0"/>
              </a:rPr>
              <a:t> </a:t>
            </a:r>
          </a:p>
          <a:p>
            <a:pPr algn="ctr">
              <a:spcAft>
                <a:spcPts val="0"/>
              </a:spcAft>
            </a:pPr>
            <a:r>
              <a:rPr lang="uk-UA" sz="4400" dirty="0" err="1" smtClean="0">
                <a:solidFill>
                  <a:srgbClr val="FFCC66">
                    <a:lumMod val="20000"/>
                    <a:lumOff val="80000"/>
                  </a:srgbClr>
                </a:solidFill>
                <a:effectLst>
                  <a:glow rad="228600">
                    <a:srgbClr val="000000">
                      <a:alpha val="40000"/>
                    </a:srgbClr>
                  </a:glow>
                </a:effectLst>
                <a:latin typeface="Old Cyrillic Ukraine" pitchFamily="34" charset="0"/>
                <a:cs typeface="Arial" pitchFamily="34" charset="0"/>
              </a:rPr>
              <a:t>Всемогущего</a:t>
            </a:r>
            <a:r>
              <a:rPr lang="uk-UA" sz="4400" dirty="0" smtClean="0">
                <a:solidFill>
                  <a:srgbClr val="FFCC66">
                    <a:lumMod val="20000"/>
                    <a:lumOff val="80000"/>
                  </a:srgbClr>
                </a:solidFill>
                <a:effectLst>
                  <a:glow rad="228600">
                    <a:srgbClr val="000000">
                      <a:alpha val="40000"/>
                    </a:srgbClr>
                  </a:glow>
                </a:effectLst>
                <a:latin typeface="Old Cyrillic Ukraine" pitchFamily="34" charset="0"/>
                <a:cs typeface="Arial" pitchFamily="34" charset="0"/>
              </a:rPr>
              <a:t> </a:t>
            </a:r>
            <a:r>
              <a:rPr lang="uk-UA" sz="4400" dirty="0" err="1" smtClean="0">
                <a:solidFill>
                  <a:srgbClr val="FFCC66">
                    <a:lumMod val="20000"/>
                    <a:lumOff val="80000"/>
                  </a:srgbClr>
                </a:solidFill>
                <a:effectLst>
                  <a:glow rad="228600">
                    <a:srgbClr val="000000">
                      <a:alpha val="40000"/>
                    </a:srgbClr>
                  </a:glow>
                </a:effectLst>
                <a:latin typeface="Old Cyrillic Ukraine" pitchFamily="34" charset="0"/>
                <a:cs typeface="Arial" pitchFamily="34" charset="0"/>
              </a:rPr>
              <a:t>покоится</a:t>
            </a:r>
            <a:r>
              <a:rPr lang="uk-UA" sz="4400" dirty="0" smtClean="0">
                <a:solidFill>
                  <a:srgbClr val="FFCC66">
                    <a:lumMod val="20000"/>
                    <a:lumOff val="80000"/>
                  </a:srgbClr>
                </a:solidFill>
                <a:effectLst>
                  <a:glow rad="228600">
                    <a:srgbClr val="000000">
                      <a:alpha val="40000"/>
                    </a:srgbClr>
                  </a:glow>
                </a:effectLst>
                <a:latin typeface="Old Cyrillic Ukraine" pitchFamily="34" charset="0"/>
                <a:cs typeface="Arial" pitchFamily="34" charset="0"/>
              </a:rPr>
              <a:t>, </a:t>
            </a:r>
          </a:p>
          <a:p>
            <a:pPr algn="ctr">
              <a:spcAft>
                <a:spcPts val="0"/>
              </a:spcAft>
            </a:pPr>
            <a:r>
              <a:rPr lang="uk-UA" sz="4400" dirty="0" err="1" smtClean="0">
                <a:solidFill>
                  <a:srgbClr val="FFCC66">
                    <a:lumMod val="20000"/>
                    <a:lumOff val="80000"/>
                  </a:srgbClr>
                </a:solidFill>
                <a:effectLst>
                  <a:glow rad="228600">
                    <a:srgbClr val="000000">
                      <a:alpha val="40000"/>
                    </a:srgbClr>
                  </a:glow>
                </a:effectLst>
                <a:latin typeface="Old Cyrillic Ukraine" pitchFamily="34" charset="0"/>
                <a:cs typeface="Arial" pitchFamily="34" charset="0"/>
              </a:rPr>
              <a:t>говорит</a:t>
            </a:r>
            <a:r>
              <a:rPr lang="uk-UA" sz="4400" dirty="0" smtClean="0">
                <a:solidFill>
                  <a:srgbClr val="FFCC66">
                    <a:lumMod val="20000"/>
                    <a:lumOff val="80000"/>
                  </a:srgbClr>
                </a:solidFill>
                <a:effectLst>
                  <a:glow rad="228600">
                    <a:srgbClr val="000000">
                      <a:alpha val="40000"/>
                    </a:srgbClr>
                  </a:glow>
                </a:effectLst>
                <a:latin typeface="Old Cyrillic Ukraine" pitchFamily="34" charset="0"/>
                <a:cs typeface="Arial" pitchFamily="34" charset="0"/>
              </a:rPr>
              <a:t> Господу:  </a:t>
            </a:r>
          </a:p>
          <a:p>
            <a:pPr algn="ctr">
              <a:spcAft>
                <a:spcPts val="0"/>
              </a:spcAft>
            </a:pPr>
            <a:r>
              <a:rPr lang="uk-UA" sz="4400" dirty="0" err="1" smtClean="0">
                <a:solidFill>
                  <a:srgbClr val="FFCC66"/>
                </a:solidFill>
                <a:effectLst>
                  <a:glow rad="228600">
                    <a:srgbClr val="000000">
                      <a:alpha val="40000"/>
                    </a:srgbClr>
                  </a:glow>
                </a:effectLst>
                <a:latin typeface="Old Cyrillic Ukraine" pitchFamily="34" charset="0"/>
                <a:cs typeface="Arial" pitchFamily="34" charset="0"/>
              </a:rPr>
              <a:t>“прибежище</a:t>
            </a:r>
            <a:r>
              <a:rPr lang="uk-UA" sz="4400" dirty="0" smtClean="0">
                <a:solidFill>
                  <a:srgbClr val="FFCC66"/>
                </a:solidFill>
                <a:effectLst>
                  <a:glow rad="228600">
                    <a:srgbClr val="000000">
                      <a:alpha val="40000"/>
                    </a:srgbClr>
                  </a:glow>
                </a:effectLst>
                <a:latin typeface="Old Cyrillic Ukraine" pitchFamily="34" charset="0"/>
                <a:cs typeface="Arial" pitchFamily="34" charset="0"/>
              </a:rPr>
              <a:t> </a:t>
            </a:r>
            <a:r>
              <a:rPr lang="uk-UA" sz="4400" dirty="0" err="1" smtClean="0">
                <a:solidFill>
                  <a:srgbClr val="FFCC66"/>
                </a:solidFill>
                <a:effectLst>
                  <a:glow rad="228600">
                    <a:srgbClr val="000000">
                      <a:alpha val="40000"/>
                    </a:srgbClr>
                  </a:glow>
                </a:effectLst>
                <a:latin typeface="Old Cyrillic Ukraine" pitchFamily="34" charset="0"/>
                <a:cs typeface="Arial" pitchFamily="34" charset="0"/>
              </a:rPr>
              <a:t>мое</a:t>
            </a:r>
            <a:r>
              <a:rPr lang="uk-UA" sz="4400" dirty="0" smtClean="0">
                <a:solidFill>
                  <a:srgbClr val="FFCC66"/>
                </a:solidFill>
                <a:effectLst>
                  <a:glow rad="228600">
                    <a:srgbClr val="000000">
                      <a:alpha val="40000"/>
                    </a:srgbClr>
                  </a:glow>
                </a:effectLst>
                <a:latin typeface="Old Cyrillic Ukraine" pitchFamily="34" charset="0"/>
                <a:cs typeface="Arial" pitchFamily="34" charset="0"/>
              </a:rPr>
              <a:t> и </a:t>
            </a:r>
          </a:p>
          <a:p>
            <a:pPr algn="ctr">
              <a:spcAft>
                <a:spcPts val="0"/>
              </a:spcAft>
            </a:pPr>
            <a:r>
              <a:rPr lang="uk-UA" sz="4400" dirty="0" err="1" smtClean="0">
                <a:solidFill>
                  <a:srgbClr val="FFCC66"/>
                </a:solidFill>
                <a:effectLst>
                  <a:glow rad="228600">
                    <a:srgbClr val="000000">
                      <a:alpha val="40000"/>
                    </a:srgbClr>
                  </a:glow>
                </a:effectLst>
                <a:latin typeface="Old Cyrillic Ukraine" pitchFamily="34" charset="0"/>
                <a:cs typeface="Arial" pitchFamily="34" charset="0"/>
              </a:rPr>
              <a:t>защита</a:t>
            </a:r>
            <a:r>
              <a:rPr lang="uk-UA" sz="4400" dirty="0" smtClean="0">
                <a:solidFill>
                  <a:srgbClr val="FFCC66"/>
                </a:solidFill>
                <a:effectLst>
                  <a:glow rad="228600">
                    <a:srgbClr val="000000">
                      <a:alpha val="40000"/>
                    </a:srgbClr>
                  </a:glow>
                </a:effectLst>
                <a:latin typeface="Old Cyrillic Ukraine" pitchFamily="34" charset="0"/>
                <a:cs typeface="Arial" pitchFamily="34" charset="0"/>
              </a:rPr>
              <a:t> </a:t>
            </a:r>
            <a:r>
              <a:rPr lang="uk-UA" sz="4400" dirty="0" err="1" smtClean="0">
                <a:solidFill>
                  <a:srgbClr val="FFCC66"/>
                </a:solidFill>
                <a:effectLst>
                  <a:glow rad="228600">
                    <a:srgbClr val="000000">
                      <a:alpha val="40000"/>
                    </a:srgbClr>
                  </a:glow>
                </a:effectLst>
                <a:latin typeface="Old Cyrillic Ukraine" pitchFamily="34" charset="0"/>
                <a:cs typeface="Arial" pitchFamily="34" charset="0"/>
              </a:rPr>
              <a:t>моя”</a:t>
            </a:r>
            <a:endParaRPr lang="ru-RU" sz="4400" dirty="0" smtClean="0">
              <a:solidFill>
                <a:srgbClr val="FFCC66"/>
              </a:solidFill>
              <a:effectLst>
                <a:glow rad="228600">
                  <a:srgbClr val="000000">
                    <a:alpha val="40000"/>
                  </a:srgbClr>
                </a:glow>
              </a:effectLst>
              <a:latin typeface="Old Cyrillic Ukraine" pitchFamily="34" charset="0"/>
              <a:cs typeface="Arial" pitchFamily="34" charset="0"/>
            </a:endParaRPr>
          </a:p>
        </p:txBody>
      </p:sp>
    </p:spTree>
    <p:extLst>
      <p:ext uri="{BB962C8B-B14F-4D97-AF65-F5344CB8AC3E}">
        <p14:creationId xmlns:p14="http://schemas.microsoft.com/office/powerpoint/2010/main" val="47519404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Прямоугольник 11"/>
          <p:cNvSpPr/>
          <p:nvPr/>
        </p:nvSpPr>
        <p:spPr>
          <a:xfrm>
            <a:off x="1142976" y="1571612"/>
            <a:ext cx="6929486" cy="71438"/>
          </a:xfrm>
          <a:prstGeom prst="rect">
            <a:avLst/>
          </a:prstGeom>
          <a:gradFill flip="none" rotWithShape="1">
            <a:gsLst>
              <a:gs pos="0">
                <a:srgbClr val="825600"/>
              </a:gs>
              <a:gs pos="13000">
                <a:srgbClr val="FFA800">
                  <a:alpha val="48000"/>
                </a:srgbClr>
              </a:gs>
              <a:gs pos="28000">
                <a:srgbClr val="825600"/>
              </a:gs>
              <a:gs pos="42999">
                <a:srgbClr val="FFA800"/>
              </a:gs>
              <a:gs pos="58000">
                <a:srgbClr val="825600"/>
              </a:gs>
              <a:gs pos="72000">
                <a:srgbClr val="FFA800"/>
              </a:gs>
              <a:gs pos="87000">
                <a:srgbClr val="825600"/>
              </a:gs>
              <a:gs pos="100000">
                <a:srgbClr val="FFA800"/>
              </a:gs>
            </a:gsLst>
            <a:path path="circle">
              <a:fillToRect r="100000" b="100000"/>
            </a:path>
            <a:tileRect l="-100000" t="-100000"/>
          </a:gradFill>
          <a:ln w="28575">
            <a:solidFill>
              <a:srgbClr val="C864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dirty="0"/>
          </a:p>
        </p:txBody>
      </p:sp>
      <p:sp>
        <p:nvSpPr>
          <p:cNvPr id="4" name="Прямоугольник 3"/>
          <p:cNvSpPr/>
          <p:nvPr/>
        </p:nvSpPr>
        <p:spPr>
          <a:xfrm>
            <a:off x="1000100" y="1714488"/>
            <a:ext cx="7929618" cy="4832092"/>
          </a:xfrm>
          <a:prstGeom prst="rect">
            <a:avLst/>
          </a:prstGeom>
        </p:spPr>
        <p:txBody>
          <a:bodyPr wrap="square">
            <a:spAutoFit/>
          </a:bodyPr>
          <a:lstStyle/>
          <a:p>
            <a:pPr algn="just"/>
            <a:r>
              <a:rPr lang="ru-RU" sz="2800" dirty="0" smtClean="0">
                <a:solidFill>
                  <a:schemeClr val="tx1">
                    <a:lumMod val="20000"/>
                    <a:lumOff val="80000"/>
                  </a:schemeClr>
                </a:solidFill>
                <a:effectLst>
                  <a:glow rad="228600">
                    <a:schemeClr val="bg2">
                      <a:alpha val="40000"/>
                    </a:schemeClr>
                  </a:glow>
                </a:effectLst>
                <a:latin typeface="Arial" pitchFamily="34" charset="0"/>
                <a:cs typeface="Arial" pitchFamily="34" charset="0"/>
              </a:rPr>
              <a:t>И третий Ангел последовал за ними, говоря громким голосом: кто поклоняется зверю и образу его и принимает начертание на чело свое, или на руку свою, тот будет пить вино ярости Божией, вино цельное, </a:t>
            </a:r>
            <a:r>
              <a:rPr lang="ru-RU" sz="2800" dirty="0" err="1" smtClean="0">
                <a:solidFill>
                  <a:schemeClr val="tx1">
                    <a:lumMod val="20000"/>
                    <a:lumOff val="80000"/>
                  </a:schemeClr>
                </a:solidFill>
                <a:effectLst>
                  <a:glow rad="228600">
                    <a:schemeClr val="bg2">
                      <a:alpha val="40000"/>
                    </a:schemeClr>
                  </a:glow>
                </a:effectLst>
                <a:latin typeface="Arial" pitchFamily="34" charset="0"/>
                <a:cs typeface="Arial" pitchFamily="34" charset="0"/>
              </a:rPr>
              <a:t>приготов-ленное</a:t>
            </a:r>
            <a:r>
              <a:rPr lang="ru-RU" sz="2800" dirty="0" smtClean="0">
                <a:solidFill>
                  <a:schemeClr val="tx1">
                    <a:lumMod val="20000"/>
                    <a:lumOff val="80000"/>
                  </a:schemeClr>
                </a:solidFill>
                <a:effectLst>
                  <a:glow rad="228600">
                    <a:schemeClr val="bg2">
                      <a:alpha val="40000"/>
                    </a:schemeClr>
                  </a:glow>
                </a:effectLst>
                <a:latin typeface="Arial" pitchFamily="34" charset="0"/>
                <a:cs typeface="Arial" pitchFamily="34" charset="0"/>
              </a:rPr>
              <a:t> в чаше гнева Его, и будет мучим в огне и сере пред святыми Ангелами и пред Агнцем; и дым мучения их будет восходить во веки веков, и не будут иметь покоя ни днем, ни ночью поклоняющиеся зверю и образу его и принимающие начертание имени его. </a:t>
            </a:r>
          </a:p>
        </p:txBody>
      </p:sp>
      <p:sp>
        <p:nvSpPr>
          <p:cNvPr id="8" name="Заголовок 6"/>
          <p:cNvSpPr txBox="1">
            <a:spLocks/>
          </p:cNvSpPr>
          <p:nvPr/>
        </p:nvSpPr>
        <p:spPr bwMode="auto">
          <a:xfrm>
            <a:off x="0" y="766376"/>
            <a:ext cx="9144000" cy="677749"/>
          </a:xfrm>
          <a:prstGeom prst="rect">
            <a:avLst/>
          </a:prstGeom>
          <a:noFill/>
          <a:ln w="12700" cap="sq">
            <a:noFill/>
            <a:miter lim="800000"/>
            <a:headEnd type="none" w="sm" len="sm"/>
            <a:tailEnd type="none" w="sm" len="sm"/>
          </a:ln>
        </p:spPr>
        <p:txBody>
          <a:bodyPr vert="horz" wrap="square" lIns="92075" tIns="46037" rIns="92075" bIns="46037" numCol="1" rtlCol="0" anchor="ctr" anchorCtr="0" compatLnSpc="1">
            <a:prstTxWarp prst="textNoShape">
              <a:avLst/>
            </a:prstTxWarp>
            <a:spAutoFit/>
            <a:scene3d>
              <a:camera prst="orthographicFront"/>
              <a:lightRig rig="glow" dir="tl">
                <a:rot lat="0" lon="0" rev="5400000"/>
              </a:lightRig>
            </a:scene3d>
            <a:sp3d contourW="12700">
              <a:bevelT w="25400" h="25400"/>
              <a:contourClr>
                <a:schemeClr val="accent6">
                  <a:shade val="73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3800" b="1" i="0" u="none" strike="noStrike" kern="0" cap="none" spc="0" normalizeH="0" baseline="0" noProof="0" dirty="0" smtClean="0">
                <a:ln w="7620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glow rad="101600">
                    <a:srgbClr val="3E0000"/>
                  </a:glow>
                  <a:outerShdw blurRad="80000" dist="40000" dir="5040000" algn="tl">
                    <a:srgbClr val="000000">
                      <a:alpha val="30000"/>
                    </a:srgbClr>
                  </a:outerShdw>
                </a:effectLst>
                <a:uLnTx/>
                <a:uFillTx/>
                <a:latin typeface="Albertus Extra Bold" pitchFamily="34" charset="0"/>
                <a:ea typeface="+mj-ea"/>
                <a:cs typeface="+mj-cs"/>
              </a:rPr>
              <a:t>ТРЕХАНГЕЛЬСКАЯ</a:t>
            </a:r>
            <a:r>
              <a:rPr kumimoji="0" lang="ru-RU" sz="3800" b="1" i="0" u="none" strike="noStrike" kern="0" cap="none" spc="0" normalizeH="0" noProof="0" dirty="0" smtClean="0">
                <a:ln w="7620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glow rad="101600">
                    <a:srgbClr val="3E0000"/>
                  </a:glow>
                  <a:outerShdw blurRad="80000" dist="40000" dir="5040000" algn="tl">
                    <a:srgbClr val="000000">
                      <a:alpha val="30000"/>
                    </a:srgbClr>
                  </a:outerShdw>
                </a:effectLst>
                <a:uLnTx/>
                <a:uFillTx/>
                <a:latin typeface="Albertus Extra Bold" pitchFamily="34" charset="0"/>
                <a:ea typeface="+mj-ea"/>
                <a:cs typeface="+mj-cs"/>
              </a:rPr>
              <a:t> </a:t>
            </a:r>
            <a:r>
              <a:rPr kumimoji="0" lang="ru-RU" sz="3800" b="1" i="0" u="none" strike="noStrike" kern="0" cap="none" spc="0" normalizeH="0" baseline="0" noProof="0" dirty="0" smtClean="0">
                <a:ln w="7620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glow rad="101600">
                    <a:srgbClr val="3E0000"/>
                  </a:glow>
                  <a:outerShdw blurRad="80000" dist="40000" dir="5040000" algn="tl">
                    <a:srgbClr val="000000">
                      <a:alpha val="30000"/>
                    </a:srgbClr>
                  </a:outerShdw>
                </a:effectLst>
                <a:uLnTx/>
                <a:uFillTx/>
                <a:latin typeface="Albertus Extra Bold" pitchFamily="34" charset="0"/>
                <a:ea typeface="+mj-ea"/>
                <a:cs typeface="+mj-cs"/>
              </a:rPr>
              <a:t>ВЕСТЬ </a:t>
            </a:r>
            <a:endParaRPr kumimoji="0" lang="ru-RU" sz="3800" b="1" i="0" u="none" strike="noStrike" kern="0" cap="none" spc="0" normalizeH="0" baseline="0" noProof="0" dirty="0">
              <a:ln w="7620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glow rad="101600">
                  <a:srgbClr val="3E0000"/>
                </a:glow>
                <a:outerShdw blurRad="80000" dist="40000" dir="5040000" algn="tl">
                  <a:srgbClr val="000000">
                    <a:alpha val="30000"/>
                  </a:srgbClr>
                </a:outerShdw>
              </a:effectLst>
              <a:uLnTx/>
              <a:uFillTx/>
              <a:latin typeface="Albertus Extra Bold" pitchFamily="34" charset="0"/>
              <a:ea typeface="+mj-ea"/>
              <a:cs typeface="+mj-cs"/>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 name="Заголовок 6"/>
          <p:cNvSpPr txBox="1">
            <a:spLocks/>
          </p:cNvSpPr>
          <p:nvPr/>
        </p:nvSpPr>
        <p:spPr bwMode="auto">
          <a:xfrm>
            <a:off x="714348" y="627876"/>
            <a:ext cx="7772400" cy="770082"/>
          </a:xfrm>
          <a:prstGeom prst="rect">
            <a:avLst/>
          </a:prstGeom>
          <a:noFill/>
          <a:ln w="12700" cap="sq">
            <a:noFill/>
            <a:miter lim="800000"/>
            <a:headEnd type="none" w="sm" len="sm"/>
            <a:tailEnd type="none" w="sm" len="sm"/>
          </a:ln>
        </p:spPr>
        <p:txBody>
          <a:bodyPr vert="horz" wrap="square" lIns="92075" tIns="46037" rIns="92075" bIns="46037" numCol="1" rtlCol="0" anchor="ctr" anchorCtr="0" compatLnSpc="1">
            <a:prstTxWarp prst="textNoShape">
              <a:avLst/>
            </a:prstTxWarp>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auto">
              <a:spcBef>
                <a:spcPts val="0"/>
              </a:spcBef>
              <a:spcAft>
                <a:spcPts val="0"/>
              </a:spcAft>
              <a:defRPr/>
            </a:pPr>
            <a:r>
              <a:rPr lang="ru-RU" sz="4400" b="1" kern="0" dirty="0" err="1" smtClean="0">
                <a:ln w="7620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glow rad="101600">
                    <a:srgbClr val="3E0000"/>
                  </a:glow>
                  <a:outerShdw blurRad="80000" dist="40000" dir="5040000" algn="tl">
                    <a:srgbClr val="000000">
                      <a:alpha val="30000"/>
                    </a:srgbClr>
                  </a:outerShdw>
                </a:effectLst>
                <a:latin typeface="Albertus Extra Bold" pitchFamily="34" charset="0"/>
              </a:rPr>
              <a:t>Пс</a:t>
            </a:r>
            <a:r>
              <a:rPr lang="ru-RU" sz="4400" b="1" kern="0" dirty="0" smtClean="0">
                <a:ln w="7620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glow rad="101600">
                    <a:srgbClr val="3E0000"/>
                  </a:glow>
                  <a:outerShdw blurRad="80000" dist="40000" dir="5040000" algn="tl">
                    <a:srgbClr val="000000">
                      <a:alpha val="30000"/>
                    </a:srgbClr>
                  </a:outerShdw>
                </a:effectLst>
                <a:latin typeface="Albertus Extra Bold" pitchFamily="34" charset="0"/>
              </a:rPr>
              <a:t>. 90:1,2</a:t>
            </a:r>
            <a:endParaRPr lang="ru-RU" sz="4400" b="1" kern="0" dirty="0">
              <a:ln w="7620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glow rad="101600">
                  <a:srgbClr val="3E0000"/>
                </a:glow>
                <a:outerShdw blurRad="80000" dist="40000" dir="5040000" algn="tl">
                  <a:srgbClr val="000000">
                    <a:alpha val="30000"/>
                  </a:srgbClr>
                </a:outerShdw>
              </a:effectLst>
              <a:latin typeface="Albertus Extra Bold" pitchFamily="34" charset="0"/>
            </a:endParaRPr>
          </a:p>
        </p:txBody>
      </p:sp>
      <p:sp>
        <p:nvSpPr>
          <p:cNvPr id="12" name="Прямоугольник 11"/>
          <p:cNvSpPr/>
          <p:nvPr/>
        </p:nvSpPr>
        <p:spPr>
          <a:xfrm>
            <a:off x="1142976" y="1571612"/>
            <a:ext cx="6929486" cy="71438"/>
          </a:xfrm>
          <a:prstGeom prst="rect">
            <a:avLst/>
          </a:prstGeom>
          <a:gradFill flip="none" rotWithShape="1">
            <a:gsLst>
              <a:gs pos="0">
                <a:srgbClr val="825600"/>
              </a:gs>
              <a:gs pos="13000">
                <a:srgbClr val="FFA800">
                  <a:alpha val="48000"/>
                </a:srgbClr>
              </a:gs>
              <a:gs pos="28000">
                <a:srgbClr val="825600"/>
              </a:gs>
              <a:gs pos="42999">
                <a:srgbClr val="FFA800"/>
              </a:gs>
              <a:gs pos="58000">
                <a:srgbClr val="825600"/>
              </a:gs>
              <a:gs pos="72000">
                <a:srgbClr val="FFA800"/>
              </a:gs>
              <a:gs pos="87000">
                <a:srgbClr val="825600"/>
              </a:gs>
              <a:gs pos="100000">
                <a:srgbClr val="FFA800"/>
              </a:gs>
            </a:gsLst>
            <a:path path="circle">
              <a:fillToRect r="100000" b="100000"/>
            </a:path>
            <a:tileRect l="-100000" t="-100000"/>
          </a:gradFill>
          <a:ln w="28575">
            <a:solidFill>
              <a:srgbClr val="C864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dirty="0">
              <a:solidFill>
                <a:srgbClr val="FFCC66"/>
              </a:solidFill>
            </a:endParaRPr>
          </a:p>
        </p:txBody>
      </p:sp>
      <p:sp>
        <p:nvSpPr>
          <p:cNvPr id="5" name="Прямоугольник 4"/>
          <p:cNvSpPr/>
          <p:nvPr/>
        </p:nvSpPr>
        <p:spPr>
          <a:xfrm>
            <a:off x="928662" y="1643050"/>
            <a:ext cx="7643866" cy="3416320"/>
          </a:xfrm>
          <a:prstGeom prst="rect">
            <a:avLst/>
          </a:prstGeom>
        </p:spPr>
        <p:txBody>
          <a:bodyPr wrap="square">
            <a:spAutoFit/>
          </a:bodyPr>
          <a:lstStyle/>
          <a:p>
            <a:pPr algn="ctr">
              <a:lnSpc>
                <a:spcPct val="90000"/>
              </a:lnSpc>
              <a:spcAft>
                <a:spcPts val="0"/>
              </a:spcAft>
            </a:pPr>
            <a:r>
              <a:rPr lang="uk-UA" sz="4000" dirty="0" smtClean="0">
                <a:solidFill>
                  <a:srgbClr val="FFCC66">
                    <a:lumMod val="20000"/>
                    <a:lumOff val="80000"/>
                  </a:srgbClr>
                </a:solidFill>
                <a:effectLst>
                  <a:glow rad="228600">
                    <a:srgbClr val="000000">
                      <a:alpha val="40000"/>
                    </a:srgbClr>
                  </a:glow>
                </a:effectLst>
                <a:latin typeface="Old Cyrillic Ukraine" pitchFamily="34" charset="0"/>
                <a:cs typeface="Arial" pitchFamily="34" charset="0"/>
              </a:rPr>
              <a:t>Бог </a:t>
            </a:r>
            <a:r>
              <a:rPr lang="uk-UA" sz="4000" dirty="0" err="1" smtClean="0">
                <a:solidFill>
                  <a:srgbClr val="FFCC66">
                    <a:lumMod val="20000"/>
                    <a:lumOff val="80000"/>
                  </a:srgbClr>
                </a:solidFill>
                <a:effectLst>
                  <a:glow rad="228600">
                    <a:srgbClr val="000000">
                      <a:alpha val="40000"/>
                    </a:srgbClr>
                  </a:glow>
                </a:effectLst>
                <a:latin typeface="Old Cyrillic Ukraine" pitchFamily="34" charset="0"/>
                <a:cs typeface="Arial" pitchFamily="34" charset="0"/>
              </a:rPr>
              <a:t>мой</a:t>
            </a:r>
            <a:r>
              <a:rPr lang="uk-UA" sz="4000" dirty="0" smtClean="0">
                <a:solidFill>
                  <a:srgbClr val="FFCC66">
                    <a:lumMod val="20000"/>
                    <a:lumOff val="80000"/>
                  </a:srgbClr>
                </a:solidFill>
                <a:effectLst>
                  <a:glow rad="228600">
                    <a:srgbClr val="000000">
                      <a:alpha val="40000"/>
                    </a:srgbClr>
                  </a:glow>
                </a:effectLst>
                <a:latin typeface="Old Cyrillic Ukraine" pitchFamily="34" charset="0"/>
                <a:cs typeface="Arial" pitchFamily="34" charset="0"/>
              </a:rPr>
              <a:t>, на </a:t>
            </a:r>
            <a:r>
              <a:rPr lang="uk-UA" sz="4000" dirty="0" err="1" smtClean="0">
                <a:solidFill>
                  <a:srgbClr val="FFCC66">
                    <a:lumMod val="20000"/>
                    <a:lumOff val="80000"/>
                  </a:srgbClr>
                </a:solidFill>
                <a:effectLst>
                  <a:glow rad="228600">
                    <a:srgbClr val="000000">
                      <a:alpha val="40000"/>
                    </a:srgbClr>
                  </a:glow>
                </a:effectLst>
                <a:latin typeface="Old Cyrillic Ukraine" pitchFamily="34" charset="0"/>
                <a:cs typeface="Arial" pitchFamily="34" charset="0"/>
              </a:rPr>
              <a:t>Которого</a:t>
            </a:r>
            <a:r>
              <a:rPr lang="uk-UA" sz="4000" dirty="0" smtClean="0">
                <a:solidFill>
                  <a:srgbClr val="FFCC66">
                    <a:lumMod val="20000"/>
                    <a:lumOff val="80000"/>
                  </a:srgbClr>
                </a:solidFill>
                <a:effectLst>
                  <a:glow rad="228600">
                    <a:srgbClr val="000000">
                      <a:alpha val="40000"/>
                    </a:srgbClr>
                  </a:glow>
                </a:effectLst>
                <a:latin typeface="Old Cyrillic Ukraine" pitchFamily="34" charset="0"/>
                <a:cs typeface="Arial" pitchFamily="34" charset="0"/>
              </a:rPr>
              <a:t> Я уповаю!</a:t>
            </a:r>
          </a:p>
          <a:p>
            <a:pPr algn="ctr">
              <a:lnSpc>
                <a:spcPct val="90000"/>
              </a:lnSpc>
              <a:spcAft>
                <a:spcPts val="0"/>
              </a:spcAft>
            </a:pPr>
            <a:r>
              <a:rPr lang="uk-UA" sz="4000" dirty="0" smtClean="0">
                <a:solidFill>
                  <a:srgbClr val="FFCC66">
                    <a:lumMod val="20000"/>
                    <a:lumOff val="80000"/>
                  </a:srgbClr>
                </a:solidFill>
                <a:effectLst>
                  <a:glow rad="228600">
                    <a:srgbClr val="000000">
                      <a:alpha val="40000"/>
                    </a:srgbClr>
                  </a:glow>
                </a:effectLst>
                <a:latin typeface="Old Cyrillic Ukraine" pitchFamily="34" charset="0"/>
                <a:cs typeface="Arial" pitchFamily="34" charset="0"/>
              </a:rPr>
              <a:t>Он </a:t>
            </a:r>
            <a:r>
              <a:rPr lang="uk-UA" sz="4000" dirty="0" err="1" smtClean="0">
                <a:solidFill>
                  <a:srgbClr val="FFCC66">
                    <a:lumMod val="20000"/>
                    <a:lumOff val="80000"/>
                  </a:srgbClr>
                </a:solidFill>
                <a:effectLst>
                  <a:glow rad="228600">
                    <a:srgbClr val="000000">
                      <a:alpha val="40000"/>
                    </a:srgbClr>
                  </a:glow>
                </a:effectLst>
                <a:latin typeface="Old Cyrillic Ukraine" pitchFamily="34" charset="0"/>
                <a:cs typeface="Arial" pitchFamily="34" charset="0"/>
              </a:rPr>
              <a:t>избавит</a:t>
            </a:r>
            <a:r>
              <a:rPr lang="uk-UA" sz="4000" dirty="0" smtClean="0">
                <a:solidFill>
                  <a:srgbClr val="FFCC66">
                    <a:lumMod val="20000"/>
                    <a:lumOff val="80000"/>
                  </a:srgbClr>
                </a:solidFill>
                <a:effectLst>
                  <a:glow rad="228600">
                    <a:srgbClr val="000000">
                      <a:alpha val="40000"/>
                    </a:srgbClr>
                  </a:glow>
                </a:effectLst>
                <a:latin typeface="Old Cyrillic Ukraine" pitchFamily="34" charset="0"/>
                <a:cs typeface="Arial" pitchFamily="34" charset="0"/>
              </a:rPr>
              <a:t> </a:t>
            </a:r>
            <a:r>
              <a:rPr lang="uk-UA" sz="4000" dirty="0" err="1" smtClean="0">
                <a:solidFill>
                  <a:srgbClr val="FFCC66">
                    <a:lumMod val="20000"/>
                    <a:lumOff val="80000"/>
                  </a:srgbClr>
                </a:solidFill>
                <a:effectLst>
                  <a:glow rad="228600">
                    <a:srgbClr val="000000">
                      <a:alpha val="40000"/>
                    </a:srgbClr>
                  </a:glow>
                </a:effectLst>
                <a:latin typeface="Old Cyrillic Ukraine" pitchFamily="34" charset="0"/>
                <a:cs typeface="Arial" pitchFamily="34" charset="0"/>
              </a:rPr>
              <a:t>тебя</a:t>
            </a:r>
            <a:r>
              <a:rPr lang="uk-UA" sz="4000" dirty="0" smtClean="0">
                <a:solidFill>
                  <a:srgbClr val="FFCC66">
                    <a:lumMod val="20000"/>
                    <a:lumOff val="80000"/>
                  </a:srgbClr>
                </a:solidFill>
                <a:effectLst>
                  <a:glow rad="228600">
                    <a:srgbClr val="000000">
                      <a:alpha val="40000"/>
                    </a:srgbClr>
                  </a:glow>
                </a:effectLst>
                <a:latin typeface="Old Cyrillic Ukraine" pitchFamily="34" charset="0"/>
                <a:cs typeface="Arial" pitchFamily="34" charset="0"/>
              </a:rPr>
              <a:t> от сети </a:t>
            </a:r>
            <a:r>
              <a:rPr lang="uk-UA" sz="4000" dirty="0" err="1" smtClean="0">
                <a:solidFill>
                  <a:srgbClr val="FFCC66">
                    <a:lumMod val="20000"/>
                    <a:lumOff val="80000"/>
                  </a:srgbClr>
                </a:solidFill>
                <a:effectLst>
                  <a:glow rad="228600">
                    <a:srgbClr val="000000">
                      <a:alpha val="40000"/>
                    </a:srgbClr>
                  </a:glow>
                </a:effectLst>
                <a:latin typeface="Old Cyrillic Ukraine" pitchFamily="34" charset="0"/>
                <a:cs typeface="Arial" pitchFamily="34" charset="0"/>
              </a:rPr>
              <a:t>ловца</a:t>
            </a:r>
            <a:r>
              <a:rPr lang="uk-UA" sz="4000" dirty="0" smtClean="0">
                <a:solidFill>
                  <a:srgbClr val="FFCC66">
                    <a:lumMod val="20000"/>
                    <a:lumOff val="80000"/>
                  </a:srgbClr>
                </a:solidFill>
                <a:effectLst>
                  <a:glow rad="228600">
                    <a:srgbClr val="000000">
                      <a:alpha val="40000"/>
                    </a:srgbClr>
                  </a:glow>
                </a:effectLst>
                <a:latin typeface="Old Cyrillic Ukraine" pitchFamily="34" charset="0"/>
                <a:cs typeface="Arial" pitchFamily="34" charset="0"/>
              </a:rPr>
              <a:t>,</a:t>
            </a:r>
          </a:p>
          <a:p>
            <a:pPr algn="ctr">
              <a:lnSpc>
                <a:spcPct val="90000"/>
              </a:lnSpc>
              <a:spcAft>
                <a:spcPts val="0"/>
              </a:spcAft>
            </a:pPr>
            <a:r>
              <a:rPr lang="uk-UA" sz="4000" dirty="0">
                <a:solidFill>
                  <a:srgbClr val="FFCC66">
                    <a:lumMod val="20000"/>
                    <a:lumOff val="80000"/>
                  </a:srgbClr>
                </a:solidFill>
                <a:effectLst>
                  <a:glow rad="228600">
                    <a:srgbClr val="000000">
                      <a:alpha val="40000"/>
                    </a:srgbClr>
                  </a:glow>
                </a:effectLst>
                <a:latin typeface="Old Cyrillic Ukraine" pitchFamily="34" charset="0"/>
                <a:cs typeface="Arial" pitchFamily="34" charset="0"/>
              </a:rPr>
              <a:t>о</a:t>
            </a:r>
            <a:r>
              <a:rPr lang="uk-UA" sz="4000" dirty="0" smtClean="0">
                <a:solidFill>
                  <a:srgbClr val="FFCC66">
                    <a:lumMod val="20000"/>
                    <a:lumOff val="80000"/>
                  </a:srgbClr>
                </a:solidFill>
                <a:effectLst>
                  <a:glow rad="228600">
                    <a:srgbClr val="000000">
                      <a:alpha val="40000"/>
                    </a:srgbClr>
                  </a:glow>
                </a:effectLst>
                <a:latin typeface="Old Cyrillic Ukraine" pitchFamily="34" charset="0"/>
                <a:cs typeface="Arial" pitchFamily="34" charset="0"/>
              </a:rPr>
              <a:t>т </a:t>
            </a:r>
            <a:r>
              <a:rPr lang="uk-UA" sz="4000" dirty="0" err="1" smtClean="0">
                <a:solidFill>
                  <a:srgbClr val="FFCC66">
                    <a:lumMod val="20000"/>
                    <a:lumOff val="80000"/>
                  </a:srgbClr>
                </a:solidFill>
                <a:effectLst>
                  <a:glow rad="228600">
                    <a:srgbClr val="000000">
                      <a:alpha val="40000"/>
                    </a:srgbClr>
                  </a:glow>
                </a:effectLst>
                <a:latin typeface="Old Cyrillic Ukraine" pitchFamily="34" charset="0"/>
                <a:cs typeface="Arial" pitchFamily="34" charset="0"/>
              </a:rPr>
              <a:t>гибельной</a:t>
            </a:r>
            <a:r>
              <a:rPr lang="uk-UA" sz="4000" dirty="0" smtClean="0">
                <a:solidFill>
                  <a:srgbClr val="FFCC66">
                    <a:lumMod val="20000"/>
                    <a:lumOff val="80000"/>
                  </a:srgbClr>
                </a:solidFill>
                <a:effectLst>
                  <a:glow rad="228600">
                    <a:srgbClr val="000000">
                      <a:alpha val="40000"/>
                    </a:srgbClr>
                  </a:glow>
                </a:effectLst>
                <a:latin typeface="Old Cyrillic Ukraine" pitchFamily="34" charset="0"/>
                <a:cs typeface="Arial" pitchFamily="34" charset="0"/>
              </a:rPr>
              <a:t> язв</a:t>
            </a:r>
            <a:r>
              <a:rPr lang="ru-RU" sz="4000" dirty="0" smtClean="0">
                <a:solidFill>
                  <a:srgbClr val="FFCC66">
                    <a:lumMod val="20000"/>
                    <a:lumOff val="80000"/>
                  </a:srgbClr>
                </a:solidFill>
                <a:effectLst>
                  <a:glow rad="228600">
                    <a:srgbClr val="000000">
                      <a:alpha val="40000"/>
                    </a:srgbClr>
                  </a:glow>
                </a:effectLst>
                <a:latin typeface="Old Cyrillic Ukraine" pitchFamily="34" charset="0"/>
                <a:cs typeface="Arial" pitchFamily="34" charset="0"/>
              </a:rPr>
              <a:t>ы, перьями</a:t>
            </a:r>
          </a:p>
          <a:p>
            <a:pPr algn="ctr">
              <a:lnSpc>
                <a:spcPct val="90000"/>
              </a:lnSpc>
              <a:spcAft>
                <a:spcPts val="0"/>
              </a:spcAft>
            </a:pPr>
            <a:r>
              <a:rPr lang="ru-RU" sz="4000" dirty="0" smtClean="0">
                <a:solidFill>
                  <a:srgbClr val="FFCC66">
                    <a:lumMod val="20000"/>
                    <a:lumOff val="80000"/>
                  </a:srgbClr>
                </a:solidFill>
                <a:effectLst>
                  <a:glow rad="228600">
                    <a:srgbClr val="000000">
                      <a:alpha val="40000"/>
                    </a:srgbClr>
                  </a:glow>
                </a:effectLst>
                <a:latin typeface="Old Cyrillic Ukraine" pitchFamily="34" charset="0"/>
                <a:cs typeface="Arial" pitchFamily="34" charset="0"/>
              </a:rPr>
              <a:t>Своими осенит тебя, </a:t>
            </a:r>
          </a:p>
          <a:p>
            <a:pPr algn="ctr">
              <a:lnSpc>
                <a:spcPct val="90000"/>
              </a:lnSpc>
              <a:spcAft>
                <a:spcPts val="0"/>
              </a:spcAft>
            </a:pPr>
            <a:r>
              <a:rPr lang="ru-RU" sz="4000" dirty="0" smtClean="0">
                <a:solidFill>
                  <a:srgbClr val="FFCC66">
                    <a:lumMod val="20000"/>
                    <a:lumOff val="80000"/>
                  </a:srgbClr>
                </a:solidFill>
                <a:effectLst>
                  <a:glow rad="228600">
                    <a:srgbClr val="000000">
                      <a:alpha val="40000"/>
                    </a:srgbClr>
                  </a:glow>
                </a:effectLst>
                <a:latin typeface="Old Cyrillic Ukraine" pitchFamily="34" charset="0"/>
                <a:cs typeface="Arial" pitchFamily="34" charset="0"/>
              </a:rPr>
              <a:t>и под </a:t>
            </a:r>
            <a:r>
              <a:rPr lang="ru-RU" sz="4000" dirty="0" smtClean="0">
                <a:solidFill>
                  <a:srgbClr val="FFFF66"/>
                </a:solidFill>
                <a:effectLst>
                  <a:glow rad="228600">
                    <a:srgbClr val="000000">
                      <a:alpha val="40000"/>
                    </a:srgbClr>
                  </a:glow>
                </a:effectLst>
                <a:latin typeface="Old Cyrillic Ukraine" pitchFamily="34" charset="0"/>
                <a:cs typeface="Arial" pitchFamily="34" charset="0"/>
              </a:rPr>
              <a:t>крыльями</a:t>
            </a:r>
            <a:r>
              <a:rPr lang="uk-UA" sz="4000" dirty="0" smtClean="0">
                <a:solidFill>
                  <a:srgbClr val="FFFF66"/>
                </a:solidFill>
                <a:effectLst>
                  <a:glow rad="228600">
                    <a:srgbClr val="000000">
                      <a:alpha val="40000"/>
                    </a:srgbClr>
                  </a:glow>
                </a:effectLst>
                <a:latin typeface="Old Cyrillic Ukraine" pitchFamily="34" charset="0"/>
                <a:cs typeface="Arial" pitchFamily="34" charset="0"/>
              </a:rPr>
              <a:t> </a:t>
            </a:r>
            <a:r>
              <a:rPr lang="uk-UA" sz="4000" dirty="0" err="1" smtClean="0">
                <a:solidFill>
                  <a:srgbClr val="FFCC66">
                    <a:lumMod val="20000"/>
                    <a:lumOff val="80000"/>
                  </a:srgbClr>
                </a:solidFill>
                <a:effectLst>
                  <a:glow rad="228600">
                    <a:srgbClr val="000000">
                      <a:alpha val="40000"/>
                    </a:srgbClr>
                  </a:glow>
                </a:effectLst>
                <a:latin typeface="Old Cyrillic Ukraine" pitchFamily="34" charset="0"/>
                <a:cs typeface="Arial" pitchFamily="34" charset="0"/>
              </a:rPr>
              <a:t>Его</a:t>
            </a:r>
            <a:endParaRPr lang="uk-UA" sz="4000" dirty="0" smtClean="0">
              <a:solidFill>
                <a:srgbClr val="FFCC66">
                  <a:lumMod val="20000"/>
                  <a:lumOff val="80000"/>
                </a:srgbClr>
              </a:solidFill>
              <a:effectLst>
                <a:glow rad="228600">
                  <a:srgbClr val="000000">
                    <a:alpha val="40000"/>
                  </a:srgbClr>
                </a:glow>
              </a:effectLst>
              <a:latin typeface="Old Cyrillic Ukraine" pitchFamily="34" charset="0"/>
              <a:cs typeface="Arial" pitchFamily="34" charset="0"/>
            </a:endParaRPr>
          </a:p>
          <a:p>
            <a:pPr algn="ctr">
              <a:lnSpc>
                <a:spcPct val="90000"/>
              </a:lnSpc>
              <a:spcAft>
                <a:spcPts val="0"/>
              </a:spcAft>
            </a:pPr>
            <a:r>
              <a:rPr lang="ru-RU" sz="4000" dirty="0">
                <a:solidFill>
                  <a:srgbClr val="FFCC66">
                    <a:lumMod val="20000"/>
                    <a:lumOff val="80000"/>
                  </a:srgbClr>
                </a:solidFill>
                <a:effectLst>
                  <a:glow rad="228600">
                    <a:srgbClr val="000000">
                      <a:alpha val="40000"/>
                    </a:srgbClr>
                  </a:glow>
                </a:effectLst>
                <a:latin typeface="Old Cyrillic Ukraine" pitchFamily="34" charset="0"/>
                <a:cs typeface="Arial" pitchFamily="34" charset="0"/>
              </a:rPr>
              <a:t>б</a:t>
            </a:r>
            <a:r>
              <a:rPr lang="ru-RU" sz="4000" dirty="0" smtClean="0">
                <a:solidFill>
                  <a:srgbClr val="FFCC66">
                    <a:lumMod val="20000"/>
                    <a:lumOff val="80000"/>
                  </a:srgbClr>
                </a:solidFill>
                <a:effectLst>
                  <a:glow rad="228600">
                    <a:srgbClr val="000000">
                      <a:alpha val="40000"/>
                    </a:srgbClr>
                  </a:glow>
                </a:effectLst>
                <a:latin typeface="Old Cyrillic Ukraine" pitchFamily="34" charset="0"/>
                <a:cs typeface="Arial" pitchFamily="34" charset="0"/>
              </a:rPr>
              <a:t>удешь безопасен.</a:t>
            </a:r>
            <a:endParaRPr lang="ru-RU" sz="4000" dirty="0" smtClean="0">
              <a:solidFill>
                <a:srgbClr val="FFCC66"/>
              </a:solidFill>
              <a:effectLst>
                <a:glow rad="228600">
                  <a:srgbClr val="000000">
                    <a:alpha val="40000"/>
                  </a:srgbClr>
                </a:glow>
              </a:effectLst>
              <a:latin typeface="Old Cyrillic Ukraine" pitchFamily="34" charset="0"/>
              <a:cs typeface="Arial" pitchFamily="34" charset="0"/>
            </a:endParaRPr>
          </a:p>
        </p:txBody>
      </p:sp>
      <p:pic>
        <p:nvPicPr>
          <p:cNvPr id="6" name="Picture 7" descr="C:\000\NATHAN GREENE\Rise up on wingsA.jpg"/>
          <p:cNvPicPr>
            <a:picLocks noChangeAspect="1" noChangeArrowheads="1"/>
          </p:cNvPicPr>
          <p:nvPr/>
        </p:nvPicPr>
        <p:blipFill>
          <a:blip r:embed="rId3" cstate="print">
            <a:lum bright="-10000" contrast="40000"/>
          </a:blip>
          <a:srcRect/>
          <a:stretch>
            <a:fillRect/>
          </a:stretch>
        </p:blipFill>
        <p:spPr bwMode="auto">
          <a:xfrm>
            <a:off x="3779912" y="5059370"/>
            <a:ext cx="1921951" cy="1441464"/>
          </a:xfrm>
          <a:prstGeom prst="round2DiagRect">
            <a:avLst>
              <a:gd name="adj1" fmla="val 16667"/>
              <a:gd name="adj2" fmla="val 0"/>
            </a:avLst>
          </a:prstGeom>
          <a:ln w="38100" cap="sq">
            <a:solidFill>
              <a:schemeClr val="tx1"/>
            </a:solidFill>
            <a:miter lim="800000"/>
          </a:ln>
          <a:effectLst>
            <a:outerShdw blurRad="254000" algn="tl" rotWithShape="0">
              <a:srgbClr val="000000">
                <a:alpha val="43000"/>
              </a:srgbClr>
            </a:outerShdw>
            <a:reflection blurRad="6350" stA="50000" endA="275" endPos="40000" dist="101600" dir="5400000" sy="-100000" algn="bl" rotWithShape="0"/>
          </a:effectLst>
        </p:spPr>
      </p:pic>
    </p:spTree>
    <p:extLst>
      <p:ext uri="{BB962C8B-B14F-4D97-AF65-F5344CB8AC3E}">
        <p14:creationId xmlns:p14="http://schemas.microsoft.com/office/powerpoint/2010/main" val="13972594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25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Заголовок 6"/>
          <p:cNvSpPr txBox="1">
            <a:spLocks noGrp="1"/>
          </p:cNvSpPr>
          <p:nvPr>
            <p:ph type="ctrTitle" sz="quarter"/>
          </p:nvPr>
        </p:nvSpPr>
        <p:spPr bwMode="auto">
          <a:xfrm>
            <a:off x="2000232" y="1436191"/>
            <a:ext cx="6429420" cy="3071610"/>
          </a:xfrm>
          <a:prstGeom prst="rect">
            <a:avLst/>
          </a:prstGeom>
          <a:noFill/>
          <a:ln w="12700" cap="sq">
            <a:noFill/>
            <a:miter lim="800000"/>
            <a:headEnd type="none" w="sm" len="sm"/>
            <a:tailEnd type="none" w="sm" len="sm"/>
          </a:ln>
        </p:spPr>
        <p:txBody>
          <a:bodyPr wrap="square" rtlCol="0">
            <a:spAutoFit/>
            <a:scene3d>
              <a:camera prst="orthographicFront"/>
              <a:lightRig rig="glow" dir="tl">
                <a:rot lat="0" lon="0" rev="5400000"/>
              </a:lightRig>
            </a:scene3d>
            <a:sp3d contourW="12700">
              <a:bevelT w="25400" h="25400"/>
              <a:contourClr>
                <a:schemeClr val="accent6">
                  <a:shade val="73000"/>
                </a:schemeClr>
              </a:contourClr>
            </a:sp3d>
          </a:bodyPr>
          <a:lstStyle/>
          <a:p>
            <a:pPr marL="0" marR="0" lvl="0" indent="0" defTabSz="914400" eaLnBrk="1" fontAlgn="auto" latinLnBrk="0" hangingPunct="1">
              <a:lnSpc>
                <a:spcPct val="110000"/>
              </a:lnSpc>
              <a:spcBef>
                <a:spcPts val="0"/>
              </a:spcBef>
              <a:spcAft>
                <a:spcPts val="0"/>
              </a:spcAft>
              <a:buClrTx/>
              <a:buSzTx/>
              <a:buFontTx/>
              <a:buNone/>
              <a:tabLst/>
              <a:defRPr/>
            </a:pPr>
            <a:r>
              <a:rPr kumimoji="0" lang="ru-RU" b="1" dirty="0" smtClean="0">
                <a:ln w="7620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glow rad="101600">
                    <a:srgbClr val="460000"/>
                  </a:glow>
                  <a:outerShdw blurRad="80000" dist="40000" dir="5040000" algn="tl">
                    <a:srgbClr val="000000">
                      <a:alpha val="30000"/>
                    </a:srgbClr>
                  </a:outerShdw>
                </a:effectLst>
                <a:latin typeface="Albertus Extra Bold" pitchFamily="34" charset="0"/>
              </a:rPr>
              <a:t>СВЯЗЬ</a:t>
            </a:r>
            <a:br>
              <a:rPr kumimoji="0" lang="ru-RU" b="1" dirty="0" smtClean="0">
                <a:ln w="7620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glow rad="101600">
                    <a:srgbClr val="460000"/>
                  </a:glow>
                  <a:outerShdw blurRad="80000" dist="40000" dir="5040000" algn="tl">
                    <a:srgbClr val="000000">
                      <a:alpha val="30000"/>
                    </a:srgbClr>
                  </a:outerShdw>
                </a:effectLst>
                <a:latin typeface="Albertus Extra Bold" pitchFamily="34" charset="0"/>
              </a:rPr>
            </a:br>
            <a:r>
              <a:rPr kumimoji="0" lang="ru-RU" b="1" dirty="0" smtClean="0">
                <a:ln w="7620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glow rad="101600">
                    <a:srgbClr val="460000"/>
                  </a:glow>
                  <a:outerShdw blurRad="80000" dist="40000" dir="5040000" algn="tl">
                    <a:srgbClr val="000000">
                      <a:alpha val="30000"/>
                    </a:srgbClr>
                  </a:outerShdw>
                </a:effectLst>
                <a:latin typeface="Albertus Extra Bold" pitchFamily="34" charset="0"/>
              </a:rPr>
              <a:t>В</a:t>
            </a:r>
            <a:r>
              <a:rPr kumimoji="0" lang="uk-UA" b="1" dirty="0" smtClean="0">
                <a:ln w="7620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glow rad="101600">
                    <a:srgbClr val="460000"/>
                  </a:glow>
                  <a:outerShdw blurRad="80000" dist="40000" dir="5040000" algn="tl">
                    <a:srgbClr val="000000">
                      <a:alpha val="30000"/>
                    </a:srgbClr>
                  </a:outerShdw>
                </a:effectLst>
                <a:latin typeface="Albertus Extra Bold" pitchFamily="34" charset="0"/>
              </a:rPr>
              <a:t>ЕСТИ О ЗДОРОВЬЕ И ТРЕХАНГЕЛЬСКОЙ ВЕСТИ</a:t>
            </a:r>
            <a:endParaRPr kumimoji="0" lang="ru-RU" b="1" i="0" u="none" strike="noStrike" kern="0" cap="none" spc="0" normalizeH="0" baseline="0" noProof="0" dirty="0">
              <a:ln w="7620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glow rad="101600">
                  <a:srgbClr val="460000"/>
                </a:glow>
                <a:outerShdw blurRad="80000" dist="40000" dir="5040000" algn="tl">
                  <a:srgbClr val="000000">
                    <a:alpha val="30000"/>
                  </a:srgbClr>
                </a:outerShdw>
              </a:effectLst>
              <a:uLnTx/>
              <a:uFillTx/>
              <a:latin typeface="Albertus Extra Bold" pitchFamily="34" charset="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Заголовок 6"/>
          <p:cNvSpPr txBox="1">
            <a:spLocks/>
          </p:cNvSpPr>
          <p:nvPr/>
        </p:nvSpPr>
        <p:spPr bwMode="auto">
          <a:xfrm>
            <a:off x="714348" y="597099"/>
            <a:ext cx="7772400" cy="831637"/>
          </a:xfrm>
          <a:prstGeom prst="rect">
            <a:avLst/>
          </a:prstGeom>
          <a:noFill/>
          <a:ln w="12700" cap="sq">
            <a:noFill/>
            <a:miter lim="800000"/>
            <a:headEnd type="none" w="sm" len="sm"/>
            <a:tailEnd type="none" w="sm" len="sm"/>
          </a:ln>
        </p:spPr>
        <p:txBody>
          <a:bodyPr vert="horz" wrap="square" lIns="92075" tIns="46037" rIns="92075" bIns="46037" numCol="1" rtlCol="0" anchor="ctr" anchorCtr="0" compatLnSpc="1">
            <a:prstTxWarp prst="textNoShape">
              <a:avLst/>
            </a:prstTxWarp>
            <a:spAutoFit/>
            <a:scene3d>
              <a:camera prst="orthographicFront"/>
              <a:lightRig rig="glow" dir="tl">
                <a:rot lat="0" lon="0" rev="5400000"/>
              </a:lightRig>
            </a:scene3d>
            <a:sp3d contourW="12700">
              <a:bevelT w="25400" h="25400"/>
              <a:contourClr>
                <a:schemeClr val="accent6">
                  <a:shade val="73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4800" b="1" i="0" u="none" strike="noStrike" kern="0" cap="none" spc="0" normalizeH="0" baseline="0" noProof="0" dirty="0" smtClean="0">
                <a:ln w="7620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glow rad="101600">
                    <a:srgbClr val="3E0000"/>
                  </a:glow>
                  <a:outerShdw blurRad="80000" dist="40000" dir="5040000" algn="tl">
                    <a:srgbClr val="000000">
                      <a:alpha val="30000"/>
                    </a:srgbClr>
                  </a:outerShdw>
                </a:effectLst>
                <a:uLnTx/>
                <a:uFillTx/>
                <a:latin typeface="Albertus Extra Bold" pitchFamily="34" charset="0"/>
                <a:ea typeface="+mj-ea"/>
                <a:cs typeface="+mj-cs"/>
              </a:rPr>
              <a:t>КАК РУКА С ТЕЛОМ</a:t>
            </a:r>
            <a:endParaRPr kumimoji="0" lang="ru-RU" sz="4800" b="1" i="0" u="none" strike="noStrike" kern="0" cap="none" spc="0" normalizeH="0" baseline="0" noProof="0" dirty="0">
              <a:ln w="7620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glow rad="101600">
                  <a:srgbClr val="3E0000"/>
                </a:glow>
                <a:outerShdw blurRad="80000" dist="40000" dir="5040000" algn="tl">
                  <a:srgbClr val="000000">
                    <a:alpha val="30000"/>
                  </a:srgbClr>
                </a:outerShdw>
              </a:effectLst>
              <a:uLnTx/>
              <a:uFillTx/>
              <a:latin typeface="Albertus Extra Bold" pitchFamily="34" charset="0"/>
              <a:ea typeface="+mj-ea"/>
              <a:cs typeface="+mj-cs"/>
            </a:endParaRPr>
          </a:p>
        </p:txBody>
      </p:sp>
      <p:sp>
        <p:nvSpPr>
          <p:cNvPr id="12" name="Прямоугольник 11"/>
          <p:cNvSpPr/>
          <p:nvPr/>
        </p:nvSpPr>
        <p:spPr>
          <a:xfrm>
            <a:off x="1142976" y="1571612"/>
            <a:ext cx="6929486" cy="71438"/>
          </a:xfrm>
          <a:prstGeom prst="rect">
            <a:avLst/>
          </a:prstGeom>
          <a:gradFill flip="none" rotWithShape="1">
            <a:gsLst>
              <a:gs pos="0">
                <a:srgbClr val="825600"/>
              </a:gs>
              <a:gs pos="13000">
                <a:srgbClr val="FFA800">
                  <a:alpha val="48000"/>
                </a:srgbClr>
              </a:gs>
              <a:gs pos="28000">
                <a:srgbClr val="825600"/>
              </a:gs>
              <a:gs pos="42999">
                <a:srgbClr val="FFA800"/>
              </a:gs>
              <a:gs pos="58000">
                <a:srgbClr val="825600"/>
              </a:gs>
              <a:gs pos="72000">
                <a:srgbClr val="FFA800"/>
              </a:gs>
              <a:gs pos="87000">
                <a:srgbClr val="825600"/>
              </a:gs>
              <a:gs pos="100000">
                <a:srgbClr val="FFA800"/>
              </a:gs>
            </a:gsLst>
            <a:path path="circle">
              <a:fillToRect r="100000" b="100000"/>
            </a:path>
            <a:tileRect l="-100000" t="-100000"/>
          </a:gradFill>
          <a:ln w="28575">
            <a:solidFill>
              <a:srgbClr val="C864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dirty="0"/>
          </a:p>
        </p:txBody>
      </p:sp>
      <p:sp>
        <p:nvSpPr>
          <p:cNvPr id="4" name="Прямоугольник 3"/>
          <p:cNvSpPr/>
          <p:nvPr/>
        </p:nvSpPr>
        <p:spPr>
          <a:xfrm>
            <a:off x="1285852" y="1785926"/>
            <a:ext cx="7215238" cy="4832092"/>
          </a:xfrm>
          <a:prstGeom prst="rect">
            <a:avLst/>
          </a:prstGeom>
        </p:spPr>
        <p:txBody>
          <a:bodyPr wrap="square">
            <a:spAutoFit/>
          </a:bodyPr>
          <a:lstStyle/>
          <a:p>
            <a:pPr algn="just" fontAlgn="auto">
              <a:spcBef>
                <a:spcPts val="0"/>
              </a:spcBef>
              <a:spcAft>
                <a:spcPts val="0"/>
              </a:spcAft>
              <a:defRPr/>
            </a:pPr>
            <a:r>
              <a:rPr lang="ru-RU" sz="2800" dirty="0" smtClean="0">
                <a:solidFill>
                  <a:schemeClr val="tx1">
                    <a:lumMod val="20000"/>
                    <a:lumOff val="80000"/>
                  </a:schemeClr>
                </a:solidFill>
                <a:effectLst>
                  <a:glow rad="228600">
                    <a:schemeClr val="bg2">
                      <a:alpha val="40000"/>
                    </a:schemeClr>
                  </a:glow>
                </a:effectLst>
                <a:latin typeface="Arial" pitchFamily="34" charset="0"/>
                <a:cs typeface="Arial" pitchFamily="34" charset="0"/>
              </a:rPr>
              <a:t>   </a:t>
            </a:r>
            <a:r>
              <a:rPr lang="uk-UA" sz="2800" dirty="0" smtClean="0">
                <a:solidFill>
                  <a:schemeClr val="tx1">
                    <a:lumMod val="20000"/>
                    <a:lumOff val="80000"/>
                  </a:schemeClr>
                </a:solidFill>
                <a:effectLst>
                  <a:glow rad="228600">
                    <a:schemeClr val="bg2">
                      <a:alpha val="40000"/>
                    </a:schemeClr>
                  </a:glow>
                </a:effectLst>
                <a:latin typeface="Arial" pitchFamily="34" charset="0"/>
                <a:cs typeface="Arial" pitchFamily="34" charset="0"/>
              </a:rPr>
              <a:t>«Мне </a:t>
            </a:r>
            <a:r>
              <a:rPr lang="uk-UA" sz="2800" dirty="0" err="1" smtClean="0">
                <a:solidFill>
                  <a:schemeClr val="tx1">
                    <a:lumMod val="20000"/>
                    <a:lumOff val="80000"/>
                  </a:schemeClr>
                </a:solidFill>
                <a:effectLst>
                  <a:glow rad="228600">
                    <a:schemeClr val="bg2">
                      <a:alpha val="40000"/>
                    </a:schemeClr>
                  </a:glow>
                </a:effectLst>
                <a:latin typeface="Arial" pitchFamily="34" charset="0"/>
                <a:cs typeface="Arial" pitchFamily="34" charset="0"/>
              </a:rPr>
              <a:t>снова</a:t>
            </a:r>
            <a:r>
              <a:rPr lang="uk-UA" sz="2800" dirty="0" smtClean="0">
                <a:solidFill>
                  <a:schemeClr val="tx1">
                    <a:lumMod val="20000"/>
                    <a:lumOff val="80000"/>
                  </a:schemeClr>
                </a:solidFill>
                <a:effectLst>
                  <a:glow rad="228600">
                    <a:schemeClr val="bg2">
                      <a:alpha val="40000"/>
                    </a:schemeClr>
                  </a:glow>
                </a:effectLst>
                <a:latin typeface="Arial" pitchFamily="34" charset="0"/>
                <a:cs typeface="Arial" pitchFamily="34" charset="0"/>
              </a:rPr>
              <a:t> </a:t>
            </a:r>
            <a:r>
              <a:rPr lang="uk-UA" sz="2800" dirty="0" err="1" smtClean="0">
                <a:solidFill>
                  <a:schemeClr val="tx1">
                    <a:lumMod val="20000"/>
                    <a:lumOff val="80000"/>
                  </a:schemeClr>
                </a:solidFill>
                <a:effectLst>
                  <a:glow rad="228600">
                    <a:schemeClr val="bg2">
                      <a:alpha val="40000"/>
                    </a:schemeClr>
                  </a:glow>
                </a:effectLst>
                <a:latin typeface="Arial" pitchFamily="34" charset="0"/>
                <a:cs typeface="Arial" pitchFamily="34" charset="0"/>
              </a:rPr>
              <a:t>было</a:t>
            </a:r>
            <a:r>
              <a:rPr lang="uk-UA" sz="2800" dirty="0" smtClean="0">
                <a:solidFill>
                  <a:schemeClr val="tx1">
                    <a:lumMod val="20000"/>
                    <a:lumOff val="80000"/>
                  </a:schemeClr>
                </a:solidFill>
                <a:effectLst>
                  <a:glow rad="228600">
                    <a:schemeClr val="bg2">
                      <a:alpha val="40000"/>
                    </a:schemeClr>
                  </a:glow>
                </a:effectLst>
                <a:latin typeface="Arial" pitchFamily="34" charset="0"/>
                <a:cs typeface="Arial" pitchFamily="34" charset="0"/>
              </a:rPr>
              <a:t> показано, </a:t>
            </a:r>
            <a:r>
              <a:rPr lang="uk-UA" sz="2800" dirty="0" err="1" smtClean="0">
                <a:solidFill>
                  <a:schemeClr val="tx1">
                    <a:lumMod val="20000"/>
                    <a:lumOff val="80000"/>
                  </a:schemeClr>
                </a:solidFill>
                <a:effectLst>
                  <a:glow rad="228600">
                    <a:schemeClr val="bg2">
                      <a:alpha val="40000"/>
                    </a:schemeClr>
                  </a:glow>
                </a:effectLst>
                <a:latin typeface="Arial" pitchFamily="34" charset="0"/>
                <a:cs typeface="Arial" pitchFamily="34" charset="0"/>
              </a:rPr>
              <a:t>что</a:t>
            </a:r>
            <a:r>
              <a:rPr lang="uk-UA" sz="2800" dirty="0" smtClean="0">
                <a:solidFill>
                  <a:schemeClr val="tx1">
                    <a:lumMod val="20000"/>
                    <a:lumOff val="80000"/>
                  </a:schemeClr>
                </a:solidFill>
                <a:effectLst>
                  <a:glow rad="228600">
                    <a:schemeClr val="bg2">
                      <a:alpha val="40000"/>
                    </a:schemeClr>
                  </a:glow>
                </a:effectLst>
                <a:latin typeface="Arial" pitchFamily="34" charset="0"/>
                <a:cs typeface="Arial" pitchFamily="34" charset="0"/>
              </a:rPr>
              <a:t> </a:t>
            </a:r>
            <a:r>
              <a:rPr lang="uk-UA" sz="2800" dirty="0" err="1" smtClean="0">
                <a:solidFill>
                  <a:schemeClr val="tx1">
                    <a:lumMod val="20000"/>
                    <a:lumOff val="80000"/>
                  </a:schemeClr>
                </a:solidFill>
                <a:effectLst>
                  <a:glow rad="228600">
                    <a:schemeClr val="bg2">
                      <a:alpha val="40000"/>
                    </a:schemeClr>
                  </a:glow>
                </a:effectLst>
                <a:latin typeface="Arial" pitchFamily="34" charset="0"/>
                <a:cs typeface="Arial" pitchFamily="34" charset="0"/>
              </a:rPr>
              <a:t>санитарная</a:t>
            </a:r>
            <a:r>
              <a:rPr lang="uk-UA" sz="2800" dirty="0" smtClean="0">
                <a:solidFill>
                  <a:schemeClr val="tx1">
                    <a:lumMod val="20000"/>
                    <a:lumOff val="80000"/>
                  </a:schemeClr>
                </a:solidFill>
                <a:effectLst>
                  <a:glow rad="228600">
                    <a:schemeClr val="bg2">
                      <a:alpha val="40000"/>
                    </a:schemeClr>
                  </a:glow>
                </a:effectLst>
                <a:latin typeface="Arial" pitchFamily="34" charset="0"/>
                <a:cs typeface="Arial" pitchFamily="34" charset="0"/>
              </a:rPr>
              <a:t> реформа – одна </a:t>
            </a:r>
            <a:r>
              <a:rPr lang="uk-UA" sz="2800" dirty="0" err="1" smtClean="0">
                <a:solidFill>
                  <a:schemeClr val="tx1">
                    <a:lumMod val="20000"/>
                    <a:lumOff val="80000"/>
                  </a:schemeClr>
                </a:solidFill>
                <a:effectLst>
                  <a:glow rad="228600">
                    <a:schemeClr val="bg2">
                      <a:alpha val="40000"/>
                    </a:schemeClr>
                  </a:glow>
                </a:effectLst>
                <a:latin typeface="Arial" pitchFamily="34" charset="0"/>
                <a:cs typeface="Arial" pitchFamily="34" charset="0"/>
              </a:rPr>
              <a:t>из</a:t>
            </a:r>
            <a:r>
              <a:rPr lang="uk-UA" sz="2800" dirty="0" smtClean="0">
                <a:solidFill>
                  <a:schemeClr val="tx1">
                    <a:lumMod val="20000"/>
                    <a:lumOff val="80000"/>
                  </a:schemeClr>
                </a:solidFill>
                <a:effectLst>
                  <a:glow rad="228600">
                    <a:schemeClr val="bg2">
                      <a:alpha val="40000"/>
                    </a:schemeClr>
                  </a:glow>
                </a:effectLst>
                <a:latin typeface="Arial" pitchFamily="34" charset="0"/>
                <a:cs typeface="Arial" pitchFamily="34" charset="0"/>
              </a:rPr>
              <a:t> </a:t>
            </a:r>
            <a:r>
              <a:rPr lang="uk-UA" sz="2800" dirty="0" err="1" smtClean="0">
                <a:solidFill>
                  <a:schemeClr val="tx1">
                    <a:lumMod val="20000"/>
                    <a:lumOff val="80000"/>
                  </a:schemeClr>
                </a:solidFill>
                <a:effectLst>
                  <a:glow rad="228600">
                    <a:schemeClr val="bg2">
                      <a:alpha val="40000"/>
                    </a:schemeClr>
                  </a:glow>
                </a:effectLst>
                <a:latin typeface="Arial" pitchFamily="34" charset="0"/>
                <a:cs typeface="Arial" pitchFamily="34" charset="0"/>
              </a:rPr>
              <a:t>отраслей</a:t>
            </a:r>
            <a:r>
              <a:rPr lang="uk-UA" sz="2800" dirty="0" smtClean="0">
                <a:solidFill>
                  <a:schemeClr val="tx1">
                    <a:lumMod val="20000"/>
                    <a:lumOff val="80000"/>
                  </a:schemeClr>
                </a:solidFill>
                <a:effectLst>
                  <a:glow rad="228600">
                    <a:schemeClr val="bg2">
                      <a:alpha val="40000"/>
                    </a:schemeClr>
                  </a:glow>
                </a:effectLst>
                <a:latin typeface="Arial" pitchFamily="34" charset="0"/>
                <a:cs typeface="Arial" pitchFamily="34" charset="0"/>
              </a:rPr>
              <a:t> великого </a:t>
            </a:r>
            <a:r>
              <a:rPr lang="uk-UA" sz="2800" dirty="0" err="1" smtClean="0">
                <a:solidFill>
                  <a:schemeClr val="tx1">
                    <a:lumMod val="20000"/>
                    <a:lumOff val="80000"/>
                  </a:schemeClr>
                </a:solidFill>
                <a:effectLst>
                  <a:glow rad="228600">
                    <a:schemeClr val="bg2">
                      <a:alpha val="40000"/>
                    </a:schemeClr>
                  </a:glow>
                </a:effectLst>
                <a:latin typeface="Arial" pitchFamily="34" charset="0"/>
                <a:cs typeface="Arial" pitchFamily="34" charset="0"/>
              </a:rPr>
              <a:t>дела</a:t>
            </a:r>
            <a:r>
              <a:rPr lang="uk-UA" sz="2800" dirty="0" smtClean="0">
                <a:solidFill>
                  <a:schemeClr val="tx1">
                    <a:lumMod val="20000"/>
                    <a:lumOff val="80000"/>
                  </a:schemeClr>
                </a:solidFill>
                <a:effectLst>
                  <a:glow rad="228600">
                    <a:schemeClr val="bg2">
                      <a:alpha val="40000"/>
                    </a:schemeClr>
                  </a:glow>
                </a:effectLst>
                <a:latin typeface="Arial" pitchFamily="34" charset="0"/>
                <a:cs typeface="Arial" pitchFamily="34" charset="0"/>
              </a:rPr>
              <a:t>, </a:t>
            </a:r>
            <a:r>
              <a:rPr lang="uk-UA" sz="2800" dirty="0" err="1" smtClean="0">
                <a:solidFill>
                  <a:schemeClr val="tx1">
                    <a:lumMod val="20000"/>
                    <a:lumOff val="80000"/>
                  </a:schemeClr>
                </a:solidFill>
                <a:effectLst>
                  <a:glow rad="228600">
                    <a:schemeClr val="bg2">
                      <a:alpha val="40000"/>
                    </a:schemeClr>
                  </a:glow>
                </a:effectLst>
                <a:latin typeface="Arial" pitchFamily="34" charset="0"/>
                <a:cs typeface="Arial" pitchFamily="34" charset="0"/>
              </a:rPr>
              <a:t>способная</a:t>
            </a:r>
            <a:r>
              <a:rPr lang="uk-UA" sz="2800" dirty="0" smtClean="0">
                <a:solidFill>
                  <a:schemeClr val="tx1">
                    <a:lumMod val="20000"/>
                    <a:lumOff val="80000"/>
                  </a:schemeClr>
                </a:solidFill>
                <a:effectLst>
                  <a:glow rad="228600">
                    <a:schemeClr val="bg2">
                      <a:alpha val="40000"/>
                    </a:schemeClr>
                  </a:glow>
                </a:effectLst>
                <a:latin typeface="Arial" pitchFamily="34" charset="0"/>
                <a:cs typeface="Arial" pitchFamily="34" charset="0"/>
              </a:rPr>
              <a:t> приготовить народ к </a:t>
            </a:r>
            <a:r>
              <a:rPr lang="uk-UA" sz="2800" dirty="0" err="1" smtClean="0">
                <a:solidFill>
                  <a:schemeClr val="tx1">
                    <a:lumMod val="20000"/>
                    <a:lumOff val="80000"/>
                  </a:schemeClr>
                </a:solidFill>
                <a:effectLst>
                  <a:glow rad="228600">
                    <a:schemeClr val="bg2">
                      <a:alpha val="40000"/>
                    </a:schemeClr>
                  </a:glow>
                </a:effectLst>
                <a:latin typeface="Arial" pitchFamily="34" charset="0"/>
                <a:cs typeface="Arial" pitchFamily="34" charset="0"/>
              </a:rPr>
              <a:t>пришествию</a:t>
            </a:r>
            <a:r>
              <a:rPr lang="uk-UA" sz="2800" dirty="0" smtClean="0">
                <a:solidFill>
                  <a:schemeClr val="tx1">
                    <a:lumMod val="20000"/>
                    <a:lumOff val="80000"/>
                  </a:schemeClr>
                </a:solidFill>
                <a:effectLst>
                  <a:glow rad="228600">
                    <a:schemeClr val="bg2">
                      <a:alpha val="40000"/>
                    </a:schemeClr>
                  </a:glow>
                </a:effectLst>
                <a:latin typeface="Arial" pitchFamily="34" charset="0"/>
                <a:cs typeface="Arial" pitchFamily="34" charset="0"/>
              </a:rPr>
              <a:t> Господа. </a:t>
            </a:r>
            <a:r>
              <a:rPr lang="uk-UA" sz="2800" dirty="0" err="1" smtClean="0">
                <a:solidFill>
                  <a:schemeClr val="tx1">
                    <a:lumMod val="20000"/>
                    <a:lumOff val="80000"/>
                  </a:schemeClr>
                </a:solidFill>
                <a:effectLst>
                  <a:glow rad="228600">
                    <a:schemeClr val="bg2">
                      <a:alpha val="40000"/>
                    </a:schemeClr>
                  </a:glow>
                </a:effectLst>
                <a:latin typeface="Arial" pitchFamily="34" charset="0"/>
                <a:cs typeface="Arial" pitchFamily="34" charset="0"/>
              </a:rPr>
              <a:t>Она</a:t>
            </a:r>
            <a:r>
              <a:rPr lang="uk-UA" sz="2800" dirty="0" smtClean="0">
                <a:solidFill>
                  <a:schemeClr val="tx1">
                    <a:lumMod val="20000"/>
                    <a:lumOff val="80000"/>
                  </a:schemeClr>
                </a:solidFill>
                <a:effectLst>
                  <a:glow rad="228600">
                    <a:schemeClr val="bg2">
                      <a:alpha val="40000"/>
                    </a:schemeClr>
                  </a:glow>
                </a:effectLst>
                <a:latin typeface="Arial" pitchFamily="34" charset="0"/>
                <a:cs typeface="Arial" pitchFamily="34" charset="0"/>
              </a:rPr>
              <a:t> так же </a:t>
            </a:r>
            <a:r>
              <a:rPr lang="uk-UA" sz="2800" dirty="0" err="1" smtClean="0">
                <a:solidFill>
                  <a:schemeClr val="tx1">
                    <a:lumMod val="20000"/>
                    <a:lumOff val="80000"/>
                  </a:schemeClr>
                </a:solidFill>
                <a:effectLst>
                  <a:glow rad="228600">
                    <a:schemeClr val="bg2">
                      <a:alpha val="40000"/>
                    </a:schemeClr>
                  </a:glow>
                </a:effectLst>
                <a:latin typeface="Arial" pitchFamily="34" charset="0"/>
                <a:cs typeface="Arial" pitchFamily="34" charset="0"/>
              </a:rPr>
              <a:t>тесно</a:t>
            </a:r>
            <a:r>
              <a:rPr lang="uk-UA" sz="2800" dirty="0" smtClean="0">
                <a:solidFill>
                  <a:schemeClr val="tx1">
                    <a:lumMod val="20000"/>
                    <a:lumOff val="80000"/>
                  </a:schemeClr>
                </a:solidFill>
                <a:effectLst>
                  <a:glow rad="228600">
                    <a:schemeClr val="bg2">
                      <a:alpha val="40000"/>
                    </a:schemeClr>
                  </a:glow>
                </a:effectLst>
                <a:latin typeface="Arial" pitchFamily="34" charset="0"/>
                <a:cs typeface="Arial" pitchFamily="34" charset="0"/>
              </a:rPr>
              <a:t> </a:t>
            </a:r>
            <a:r>
              <a:rPr lang="uk-UA" sz="2800" dirty="0" err="1" smtClean="0">
                <a:solidFill>
                  <a:schemeClr val="tx1">
                    <a:lumMod val="20000"/>
                    <a:lumOff val="80000"/>
                  </a:schemeClr>
                </a:solidFill>
                <a:effectLst>
                  <a:glow rad="228600">
                    <a:schemeClr val="bg2">
                      <a:alpha val="40000"/>
                    </a:schemeClr>
                  </a:glow>
                </a:effectLst>
                <a:latin typeface="Arial" pitchFamily="34" charset="0"/>
                <a:cs typeface="Arial" pitchFamily="34" charset="0"/>
              </a:rPr>
              <a:t>связана</a:t>
            </a:r>
            <a:r>
              <a:rPr lang="uk-UA" sz="2800" dirty="0" smtClean="0">
                <a:solidFill>
                  <a:schemeClr val="tx1">
                    <a:lumMod val="20000"/>
                    <a:lumOff val="80000"/>
                  </a:schemeClr>
                </a:solidFill>
                <a:effectLst>
                  <a:glow rad="228600">
                    <a:schemeClr val="bg2">
                      <a:alpha val="40000"/>
                    </a:schemeClr>
                  </a:glow>
                </a:effectLst>
                <a:latin typeface="Arial" pitchFamily="34" charset="0"/>
                <a:cs typeface="Arial" pitchFamily="34" charset="0"/>
              </a:rPr>
              <a:t> с </a:t>
            </a:r>
            <a:r>
              <a:rPr lang="uk-UA" sz="2800" dirty="0" err="1" smtClean="0">
                <a:solidFill>
                  <a:schemeClr val="tx1">
                    <a:lumMod val="20000"/>
                    <a:lumOff val="80000"/>
                  </a:schemeClr>
                </a:solidFill>
                <a:effectLst>
                  <a:glow rad="228600">
                    <a:schemeClr val="bg2">
                      <a:alpha val="40000"/>
                    </a:schemeClr>
                  </a:glow>
                </a:effectLst>
                <a:latin typeface="Arial" pitchFamily="34" charset="0"/>
                <a:cs typeface="Arial" pitchFamily="34" charset="0"/>
              </a:rPr>
              <a:t>вестью</a:t>
            </a:r>
            <a:r>
              <a:rPr lang="uk-UA" sz="2800" dirty="0" smtClean="0">
                <a:solidFill>
                  <a:schemeClr val="tx1">
                    <a:lumMod val="20000"/>
                    <a:lumOff val="80000"/>
                  </a:schemeClr>
                </a:solidFill>
                <a:effectLst>
                  <a:glow rad="228600">
                    <a:schemeClr val="bg2">
                      <a:alpha val="40000"/>
                    </a:schemeClr>
                  </a:glow>
                </a:effectLst>
                <a:latin typeface="Arial" pitchFamily="34" charset="0"/>
                <a:cs typeface="Arial" pitchFamily="34" charset="0"/>
              </a:rPr>
              <a:t> </a:t>
            </a:r>
            <a:r>
              <a:rPr lang="uk-UA" sz="2800" dirty="0" err="1" smtClean="0">
                <a:solidFill>
                  <a:schemeClr val="tx1">
                    <a:lumMod val="20000"/>
                    <a:lumOff val="80000"/>
                  </a:schemeClr>
                </a:solidFill>
                <a:effectLst>
                  <a:glow rad="228600">
                    <a:schemeClr val="bg2">
                      <a:alpha val="40000"/>
                    </a:schemeClr>
                  </a:glow>
                </a:effectLst>
                <a:latin typeface="Arial" pitchFamily="34" charset="0"/>
                <a:cs typeface="Arial" pitchFamily="34" charset="0"/>
              </a:rPr>
              <a:t>третьего</a:t>
            </a:r>
            <a:r>
              <a:rPr lang="uk-UA" sz="2800" dirty="0" smtClean="0">
                <a:solidFill>
                  <a:schemeClr val="tx1">
                    <a:lumMod val="20000"/>
                    <a:lumOff val="80000"/>
                  </a:schemeClr>
                </a:solidFill>
                <a:effectLst>
                  <a:glow rad="228600">
                    <a:schemeClr val="bg2">
                      <a:alpha val="40000"/>
                    </a:schemeClr>
                  </a:glow>
                </a:effectLst>
                <a:latin typeface="Arial" pitchFamily="34" charset="0"/>
                <a:cs typeface="Arial" pitchFamily="34" charset="0"/>
              </a:rPr>
              <a:t> ангела, </a:t>
            </a:r>
            <a:r>
              <a:rPr lang="uk-UA" sz="2800" dirty="0" err="1" smtClean="0">
                <a:solidFill>
                  <a:schemeClr val="tx1">
                    <a:lumMod val="20000"/>
                    <a:lumOff val="80000"/>
                  </a:schemeClr>
                </a:solidFill>
                <a:effectLst>
                  <a:glow rad="228600">
                    <a:schemeClr val="bg2">
                      <a:alpha val="40000"/>
                    </a:schemeClr>
                  </a:glow>
                </a:effectLst>
                <a:latin typeface="Arial" pitchFamily="34" charset="0"/>
                <a:cs typeface="Arial" pitchFamily="34" charset="0"/>
              </a:rPr>
              <a:t>как</a:t>
            </a:r>
            <a:r>
              <a:rPr lang="uk-UA" sz="2800" dirty="0" smtClean="0">
                <a:solidFill>
                  <a:schemeClr val="tx1">
                    <a:lumMod val="20000"/>
                    <a:lumOff val="80000"/>
                  </a:schemeClr>
                </a:solidFill>
                <a:effectLst>
                  <a:glow rad="228600">
                    <a:schemeClr val="bg2">
                      <a:alpha val="40000"/>
                    </a:schemeClr>
                  </a:glow>
                </a:effectLst>
                <a:latin typeface="Arial" pitchFamily="34" charset="0"/>
                <a:cs typeface="Arial" pitchFamily="34" charset="0"/>
              </a:rPr>
              <a:t> рука с </a:t>
            </a:r>
            <a:r>
              <a:rPr lang="uk-UA" sz="2800" dirty="0" err="1" smtClean="0">
                <a:solidFill>
                  <a:schemeClr val="tx1">
                    <a:lumMod val="20000"/>
                    <a:lumOff val="80000"/>
                  </a:schemeClr>
                </a:solidFill>
                <a:effectLst>
                  <a:glow rad="228600">
                    <a:schemeClr val="bg2">
                      <a:alpha val="40000"/>
                    </a:schemeClr>
                  </a:glow>
                </a:effectLst>
                <a:latin typeface="Arial" pitchFamily="34" charset="0"/>
                <a:cs typeface="Arial" pitchFamily="34" charset="0"/>
              </a:rPr>
              <a:t>телом</a:t>
            </a:r>
            <a:r>
              <a:rPr lang="uk-UA" sz="2800" dirty="0" smtClean="0">
                <a:solidFill>
                  <a:schemeClr val="tx1">
                    <a:lumMod val="20000"/>
                    <a:lumOff val="80000"/>
                  </a:schemeClr>
                </a:solidFill>
                <a:effectLst>
                  <a:glow rad="228600">
                    <a:schemeClr val="bg2">
                      <a:alpha val="40000"/>
                    </a:schemeClr>
                  </a:glow>
                </a:effectLst>
                <a:latin typeface="Arial" pitchFamily="34" charset="0"/>
                <a:cs typeface="Arial" pitchFamily="34" charset="0"/>
              </a:rPr>
              <a:t>. Люди не </a:t>
            </a:r>
            <a:r>
              <a:rPr lang="uk-UA" sz="2800" dirty="0" err="1" smtClean="0">
                <a:solidFill>
                  <a:schemeClr val="tx1">
                    <a:lumMod val="20000"/>
                    <a:lumOff val="80000"/>
                  </a:schemeClr>
                </a:solidFill>
                <a:effectLst>
                  <a:glow rad="228600">
                    <a:schemeClr val="bg2">
                      <a:alpha val="40000"/>
                    </a:schemeClr>
                  </a:glow>
                </a:effectLst>
                <a:latin typeface="Arial" pitchFamily="34" charset="0"/>
                <a:cs typeface="Arial" pitchFamily="34" charset="0"/>
              </a:rPr>
              <a:t>достаточно</a:t>
            </a:r>
            <a:r>
              <a:rPr lang="uk-UA" sz="2800" dirty="0" smtClean="0">
                <a:solidFill>
                  <a:schemeClr val="tx1">
                    <a:lumMod val="20000"/>
                    <a:lumOff val="80000"/>
                  </a:schemeClr>
                </a:solidFill>
                <a:effectLst>
                  <a:glow rad="228600">
                    <a:schemeClr val="bg2">
                      <a:alpha val="40000"/>
                    </a:schemeClr>
                  </a:glow>
                </a:effectLst>
                <a:latin typeface="Arial" pitchFamily="34" charset="0"/>
                <a:cs typeface="Arial" pitchFamily="34" charset="0"/>
              </a:rPr>
              <a:t> </a:t>
            </a:r>
            <a:r>
              <a:rPr lang="uk-UA" sz="2800" dirty="0" err="1" smtClean="0">
                <a:solidFill>
                  <a:schemeClr val="tx1">
                    <a:lumMod val="20000"/>
                    <a:lumOff val="80000"/>
                  </a:schemeClr>
                </a:solidFill>
                <a:effectLst>
                  <a:glow rad="228600">
                    <a:schemeClr val="bg2">
                      <a:alpha val="40000"/>
                    </a:schemeClr>
                  </a:glow>
                </a:effectLst>
                <a:latin typeface="Arial" pitchFamily="34" charset="0"/>
                <a:cs typeface="Arial" pitchFamily="34" charset="0"/>
              </a:rPr>
              <a:t>серьезно</a:t>
            </a:r>
            <a:r>
              <a:rPr lang="uk-UA" sz="2800" dirty="0" smtClean="0">
                <a:solidFill>
                  <a:schemeClr val="tx1">
                    <a:lumMod val="20000"/>
                    <a:lumOff val="80000"/>
                  </a:schemeClr>
                </a:solidFill>
                <a:effectLst>
                  <a:glow rad="228600">
                    <a:schemeClr val="bg2">
                      <a:alpha val="40000"/>
                    </a:schemeClr>
                  </a:glow>
                </a:effectLst>
                <a:latin typeface="Arial" pitchFamily="34" charset="0"/>
                <a:cs typeface="Arial" pitchFamily="34" charset="0"/>
              </a:rPr>
              <a:t> </a:t>
            </a:r>
            <a:r>
              <a:rPr lang="uk-UA" sz="2800" dirty="0" err="1" smtClean="0">
                <a:solidFill>
                  <a:schemeClr val="tx1">
                    <a:lumMod val="20000"/>
                    <a:lumOff val="80000"/>
                  </a:schemeClr>
                </a:solidFill>
                <a:effectLst>
                  <a:glow rad="228600">
                    <a:schemeClr val="bg2">
                      <a:alpha val="40000"/>
                    </a:schemeClr>
                  </a:glow>
                </a:effectLst>
                <a:latin typeface="Arial" pitchFamily="34" charset="0"/>
                <a:cs typeface="Arial" pitchFamily="34" charset="0"/>
              </a:rPr>
              <a:t>относятся</a:t>
            </a:r>
            <a:r>
              <a:rPr lang="uk-UA" sz="2800" dirty="0" smtClean="0">
                <a:solidFill>
                  <a:schemeClr val="tx1">
                    <a:lumMod val="20000"/>
                    <a:lumOff val="80000"/>
                  </a:schemeClr>
                </a:solidFill>
                <a:effectLst>
                  <a:glow rad="228600">
                    <a:schemeClr val="bg2">
                      <a:alpha val="40000"/>
                    </a:schemeClr>
                  </a:glow>
                </a:effectLst>
                <a:latin typeface="Arial" pitchFamily="34" charset="0"/>
                <a:cs typeface="Arial" pitchFamily="34" charset="0"/>
              </a:rPr>
              <a:t> к закону Десяти </a:t>
            </a:r>
            <a:r>
              <a:rPr lang="uk-UA" sz="2800" dirty="0" err="1" smtClean="0">
                <a:solidFill>
                  <a:schemeClr val="tx1">
                    <a:lumMod val="20000"/>
                    <a:lumOff val="80000"/>
                  </a:schemeClr>
                </a:solidFill>
                <a:effectLst>
                  <a:glow rad="228600">
                    <a:schemeClr val="bg2">
                      <a:alpha val="40000"/>
                    </a:schemeClr>
                  </a:glow>
                </a:effectLst>
                <a:latin typeface="Arial" pitchFamily="34" charset="0"/>
                <a:cs typeface="Arial" pitchFamily="34" charset="0"/>
              </a:rPr>
              <a:t>Заповедей</a:t>
            </a:r>
            <a:r>
              <a:rPr lang="uk-UA" sz="2800" dirty="0" smtClean="0">
                <a:solidFill>
                  <a:schemeClr val="tx1">
                    <a:lumMod val="20000"/>
                    <a:lumOff val="80000"/>
                  </a:schemeClr>
                </a:solidFill>
                <a:effectLst>
                  <a:glow rad="228600">
                    <a:schemeClr val="bg2">
                      <a:alpha val="40000"/>
                    </a:schemeClr>
                  </a:glow>
                </a:effectLst>
                <a:latin typeface="Arial" pitchFamily="34" charset="0"/>
                <a:cs typeface="Arial" pitchFamily="34" charset="0"/>
              </a:rPr>
              <a:t>, </a:t>
            </a:r>
            <a:r>
              <a:rPr lang="uk-UA" sz="2800" dirty="0" err="1" smtClean="0">
                <a:solidFill>
                  <a:schemeClr val="tx1">
                    <a:lumMod val="20000"/>
                    <a:lumOff val="80000"/>
                  </a:schemeClr>
                </a:solidFill>
                <a:effectLst>
                  <a:glow rad="228600">
                    <a:schemeClr val="bg2">
                      <a:alpha val="40000"/>
                    </a:schemeClr>
                  </a:glow>
                </a:effectLst>
                <a:latin typeface="Arial" pitchFamily="34" charset="0"/>
                <a:cs typeface="Arial" pitchFamily="34" charset="0"/>
              </a:rPr>
              <a:t>но</a:t>
            </a:r>
            <a:r>
              <a:rPr lang="uk-UA" sz="2800" dirty="0" smtClean="0">
                <a:solidFill>
                  <a:schemeClr val="tx1">
                    <a:lumMod val="20000"/>
                    <a:lumOff val="80000"/>
                  </a:schemeClr>
                </a:solidFill>
                <a:effectLst>
                  <a:glow rad="228600">
                    <a:schemeClr val="bg2">
                      <a:alpha val="40000"/>
                    </a:schemeClr>
                  </a:glow>
                </a:effectLst>
                <a:latin typeface="Arial" pitchFamily="34" charset="0"/>
                <a:cs typeface="Arial" pitchFamily="34" charset="0"/>
              </a:rPr>
              <a:t> Господь не </a:t>
            </a:r>
            <a:r>
              <a:rPr lang="uk-UA" sz="2800" dirty="0" err="1" smtClean="0">
                <a:solidFill>
                  <a:schemeClr val="tx1">
                    <a:lumMod val="20000"/>
                    <a:lumOff val="80000"/>
                  </a:schemeClr>
                </a:solidFill>
                <a:effectLst>
                  <a:glow rad="228600">
                    <a:schemeClr val="bg2">
                      <a:alpha val="40000"/>
                    </a:schemeClr>
                  </a:glow>
                </a:effectLst>
                <a:latin typeface="Arial" pitchFamily="34" charset="0"/>
                <a:cs typeface="Arial" pitchFamily="34" charset="0"/>
              </a:rPr>
              <a:t>накажет</a:t>
            </a:r>
            <a:r>
              <a:rPr lang="uk-UA" sz="2800" dirty="0" smtClean="0">
                <a:solidFill>
                  <a:schemeClr val="tx1">
                    <a:lumMod val="20000"/>
                    <a:lumOff val="80000"/>
                  </a:schemeClr>
                </a:solidFill>
                <a:effectLst>
                  <a:glow rad="228600">
                    <a:schemeClr val="bg2">
                      <a:alpha val="40000"/>
                    </a:schemeClr>
                  </a:glow>
                </a:effectLst>
                <a:latin typeface="Arial" pitchFamily="34" charset="0"/>
                <a:cs typeface="Arial" pitchFamily="34" charset="0"/>
              </a:rPr>
              <a:t> </a:t>
            </a:r>
            <a:r>
              <a:rPr lang="uk-UA" sz="2800" dirty="0" err="1" smtClean="0">
                <a:solidFill>
                  <a:schemeClr val="tx1">
                    <a:lumMod val="20000"/>
                    <a:lumOff val="80000"/>
                  </a:schemeClr>
                </a:solidFill>
                <a:effectLst>
                  <a:glow rad="228600">
                    <a:schemeClr val="bg2">
                      <a:alpha val="40000"/>
                    </a:schemeClr>
                  </a:glow>
                </a:effectLst>
                <a:latin typeface="Arial" pitchFamily="34" charset="0"/>
                <a:cs typeface="Arial" pitchFamily="34" charset="0"/>
              </a:rPr>
              <a:t>его</a:t>
            </a:r>
            <a:r>
              <a:rPr lang="uk-UA" sz="2800" dirty="0" smtClean="0">
                <a:solidFill>
                  <a:schemeClr val="tx1">
                    <a:lumMod val="20000"/>
                    <a:lumOff val="80000"/>
                  </a:schemeClr>
                </a:solidFill>
                <a:effectLst>
                  <a:glow rad="228600">
                    <a:schemeClr val="bg2">
                      <a:alpha val="40000"/>
                    </a:schemeClr>
                  </a:glow>
                </a:effectLst>
                <a:latin typeface="Arial" pitchFamily="34" charset="0"/>
                <a:cs typeface="Arial" pitchFamily="34" charset="0"/>
              </a:rPr>
              <a:t> </a:t>
            </a:r>
            <a:r>
              <a:rPr lang="uk-UA" sz="2800" dirty="0" err="1" smtClean="0">
                <a:solidFill>
                  <a:schemeClr val="tx1">
                    <a:lumMod val="20000"/>
                    <a:lumOff val="80000"/>
                  </a:schemeClr>
                </a:solidFill>
                <a:effectLst>
                  <a:glow rad="228600">
                    <a:schemeClr val="bg2">
                      <a:alpha val="40000"/>
                    </a:schemeClr>
                  </a:glow>
                </a:effectLst>
                <a:latin typeface="Arial" pitchFamily="34" charset="0"/>
                <a:cs typeface="Arial" pitchFamily="34" charset="0"/>
              </a:rPr>
              <a:t>нарушителей</a:t>
            </a:r>
            <a:r>
              <a:rPr lang="uk-UA" sz="2800" dirty="0" smtClean="0">
                <a:solidFill>
                  <a:schemeClr val="tx1">
                    <a:lumMod val="20000"/>
                    <a:lumOff val="80000"/>
                  </a:schemeClr>
                </a:solidFill>
                <a:effectLst>
                  <a:glow rad="228600">
                    <a:schemeClr val="bg2">
                      <a:alpha val="40000"/>
                    </a:schemeClr>
                  </a:glow>
                </a:effectLst>
                <a:latin typeface="Arial" pitchFamily="34" charset="0"/>
                <a:cs typeface="Arial" pitchFamily="34" charset="0"/>
              </a:rPr>
              <a:t>, не послав </a:t>
            </a:r>
            <a:r>
              <a:rPr lang="uk-UA" sz="2800" dirty="0" err="1" smtClean="0">
                <a:solidFill>
                  <a:schemeClr val="tx1">
                    <a:lumMod val="20000"/>
                    <a:lumOff val="80000"/>
                  </a:schemeClr>
                </a:solidFill>
                <a:effectLst>
                  <a:glow rad="228600">
                    <a:schemeClr val="bg2">
                      <a:alpha val="40000"/>
                    </a:schemeClr>
                  </a:glow>
                </a:effectLst>
                <a:latin typeface="Arial" pitchFamily="34" charset="0"/>
                <a:cs typeface="Arial" pitchFamily="34" charset="0"/>
              </a:rPr>
              <a:t>прежде</a:t>
            </a:r>
            <a:r>
              <a:rPr lang="uk-UA" sz="2800" dirty="0" smtClean="0">
                <a:solidFill>
                  <a:schemeClr val="tx1">
                    <a:lumMod val="20000"/>
                    <a:lumOff val="80000"/>
                  </a:schemeClr>
                </a:solidFill>
                <a:effectLst>
                  <a:glow rad="228600">
                    <a:schemeClr val="bg2">
                      <a:alpha val="40000"/>
                    </a:schemeClr>
                  </a:glow>
                </a:effectLst>
                <a:latin typeface="Arial" pitchFamily="34" charset="0"/>
                <a:cs typeface="Arial" pitchFamily="34" charset="0"/>
              </a:rPr>
              <a:t> </a:t>
            </a:r>
            <a:r>
              <a:rPr lang="uk-UA" sz="2800" dirty="0" err="1" smtClean="0">
                <a:solidFill>
                  <a:schemeClr val="tx1">
                    <a:lumMod val="20000"/>
                    <a:lumOff val="80000"/>
                  </a:schemeClr>
                </a:solidFill>
                <a:effectLst>
                  <a:glow rad="228600">
                    <a:schemeClr val="bg2">
                      <a:alpha val="40000"/>
                    </a:schemeClr>
                  </a:glow>
                </a:effectLst>
                <a:latin typeface="Arial" pitchFamily="34" charset="0"/>
                <a:cs typeface="Arial" pitchFamily="34" charset="0"/>
              </a:rPr>
              <a:t>весть</a:t>
            </a:r>
            <a:r>
              <a:rPr lang="uk-UA" sz="2800" dirty="0" smtClean="0">
                <a:solidFill>
                  <a:schemeClr val="tx1">
                    <a:lumMod val="20000"/>
                    <a:lumOff val="80000"/>
                  </a:schemeClr>
                </a:solidFill>
                <a:effectLst>
                  <a:glow rad="228600">
                    <a:schemeClr val="bg2">
                      <a:alpha val="40000"/>
                    </a:schemeClr>
                  </a:glow>
                </a:effectLst>
                <a:latin typeface="Arial" pitchFamily="34" charset="0"/>
                <a:cs typeface="Arial" pitchFamily="34" charset="0"/>
              </a:rPr>
              <a:t> </a:t>
            </a:r>
            <a:r>
              <a:rPr lang="uk-UA" sz="2800" dirty="0" err="1" smtClean="0">
                <a:solidFill>
                  <a:schemeClr val="tx1">
                    <a:lumMod val="20000"/>
                    <a:lumOff val="80000"/>
                  </a:schemeClr>
                </a:solidFill>
                <a:effectLst>
                  <a:glow rad="228600">
                    <a:schemeClr val="bg2">
                      <a:alpha val="40000"/>
                    </a:schemeClr>
                  </a:glow>
                </a:effectLst>
                <a:latin typeface="Arial" pitchFamily="34" charset="0"/>
                <a:cs typeface="Arial" pitchFamily="34" charset="0"/>
              </a:rPr>
              <a:t>предостережения</a:t>
            </a:r>
            <a:r>
              <a:rPr lang="uk-UA" sz="2800" dirty="0" smtClean="0">
                <a:solidFill>
                  <a:schemeClr val="tx1">
                    <a:lumMod val="20000"/>
                    <a:lumOff val="80000"/>
                  </a:schemeClr>
                </a:solidFill>
                <a:effectLst>
                  <a:glow rad="228600">
                    <a:schemeClr val="bg2">
                      <a:alpha val="40000"/>
                    </a:schemeClr>
                  </a:glow>
                </a:effectLst>
                <a:latin typeface="Arial" pitchFamily="34" charset="0"/>
                <a:cs typeface="Arial" pitchFamily="34" charset="0"/>
              </a:rPr>
              <a:t>. </a:t>
            </a:r>
            <a:r>
              <a:rPr lang="uk-UA" sz="2800" dirty="0" err="1" smtClean="0">
                <a:solidFill>
                  <a:schemeClr val="tx1">
                    <a:lumMod val="20000"/>
                    <a:lumOff val="80000"/>
                  </a:schemeClr>
                </a:solidFill>
                <a:effectLst>
                  <a:glow rad="228600">
                    <a:schemeClr val="bg2">
                      <a:alpha val="40000"/>
                    </a:schemeClr>
                  </a:glow>
                </a:effectLst>
                <a:latin typeface="Arial" pitchFamily="34" charset="0"/>
                <a:cs typeface="Arial" pitchFamily="34" charset="0"/>
              </a:rPr>
              <a:t>Эту</a:t>
            </a:r>
            <a:r>
              <a:rPr lang="uk-UA" sz="2800" dirty="0" smtClean="0">
                <a:solidFill>
                  <a:schemeClr val="tx1">
                    <a:lumMod val="20000"/>
                    <a:lumOff val="80000"/>
                  </a:schemeClr>
                </a:solidFill>
                <a:effectLst>
                  <a:glow rad="228600">
                    <a:schemeClr val="bg2">
                      <a:alpha val="40000"/>
                    </a:schemeClr>
                  </a:glow>
                </a:effectLst>
                <a:latin typeface="Arial" pitchFamily="34" charset="0"/>
                <a:cs typeface="Arial" pitchFamily="34" charset="0"/>
              </a:rPr>
              <a:t> </a:t>
            </a:r>
            <a:r>
              <a:rPr lang="uk-UA" sz="2800" dirty="0" err="1" smtClean="0">
                <a:solidFill>
                  <a:schemeClr val="tx1">
                    <a:lumMod val="20000"/>
                    <a:lumOff val="80000"/>
                  </a:schemeClr>
                </a:solidFill>
                <a:effectLst>
                  <a:glow rad="228600">
                    <a:schemeClr val="bg2">
                      <a:alpha val="40000"/>
                    </a:schemeClr>
                  </a:glow>
                </a:effectLst>
                <a:latin typeface="Arial" pitchFamily="34" charset="0"/>
                <a:cs typeface="Arial" pitchFamily="34" charset="0"/>
              </a:rPr>
              <a:t>весть</a:t>
            </a:r>
            <a:r>
              <a:rPr lang="uk-UA" sz="2800" dirty="0" smtClean="0">
                <a:solidFill>
                  <a:schemeClr val="tx1">
                    <a:lumMod val="20000"/>
                    <a:lumOff val="80000"/>
                  </a:schemeClr>
                </a:solidFill>
                <a:effectLst>
                  <a:glow rad="228600">
                    <a:schemeClr val="bg2">
                      <a:alpha val="40000"/>
                    </a:schemeClr>
                  </a:glow>
                </a:effectLst>
                <a:latin typeface="Arial" pitchFamily="34" charset="0"/>
                <a:cs typeface="Arial" pitchFamily="34" charset="0"/>
              </a:rPr>
              <a:t> </a:t>
            </a:r>
            <a:r>
              <a:rPr lang="uk-UA" sz="2800" dirty="0" err="1" smtClean="0">
                <a:solidFill>
                  <a:schemeClr val="tx1">
                    <a:lumMod val="20000"/>
                    <a:lumOff val="80000"/>
                  </a:schemeClr>
                </a:solidFill>
                <a:effectLst>
                  <a:glow rad="228600">
                    <a:schemeClr val="bg2">
                      <a:alpha val="40000"/>
                    </a:schemeClr>
                  </a:glow>
                </a:effectLst>
                <a:latin typeface="Arial" pitchFamily="34" charset="0"/>
                <a:cs typeface="Arial" pitchFamily="34" charset="0"/>
              </a:rPr>
              <a:t>возвещает</a:t>
            </a:r>
            <a:r>
              <a:rPr lang="uk-UA" sz="2800" dirty="0" smtClean="0">
                <a:solidFill>
                  <a:schemeClr val="tx1">
                    <a:lumMod val="20000"/>
                    <a:lumOff val="80000"/>
                  </a:schemeClr>
                </a:solidFill>
                <a:effectLst>
                  <a:glow rad="228600">
                    <a:schemeClr val="bg2">
                      <a:alpha val="40000"/>
                    </a:schemeClr>
                  </a:glow>
                </a:effectLst>
                <a:latin typeface="Arial" pitchFamily="34" charset="0"/>
                <a:cs typeface="Arial" pitchFamily="34" charset="0"/>
              </a:rPr>
              <a:t> </a:t>
            </a:r>
            <a:r>
              <a:rPr lang="uk-UA" sz="2800" dirty="0" err="1" smtClean="0">
                <a:solidFill>
                  <a:schemeClr val="tx1">
                    <a:lumMod val="20000"/>
                    <a:lumOff val="80000"/>
                  </a:schemeClr>
                </a:solidFill>
                <a:effectLst>
                  <a:glow rad="228600">
                    <a:schemeClr val="bg2">
                      <a:alpha val="40000"/>
                    </a:schemeClr>
                  </a:glow>
                </a:effectLst>
                <a:latin typeface="Arial" pitchFamily="34" charset="0"/>
                <a:cs typeface="Arial" pitchFamily="34" charset="0"/>
              </a:rPr>
              <a:t>третий</a:t>
            </a:r>
            <a:r>
              <a:rPr lang="uk-UA" sz="2800" dirty="0" smtClean="0">
                <a:solidFill>
                  <a:schemeClr val="tx1">
                    <a:lumMod val="20000"/>
                    <a:lumOff val="80000"/>
                  </a:schemeClr>
                </a:solidFill>
                <a:effectLst>
                  <a:glow rad="228600">
                    <a:schemeClr val="bg2">
                      <a:alpha val="40000"/>
                    </a:schemeClr>
                  </a:glow>
                </a:effectLst>
                <a:latin typeface="Arial" pitchFamily="34" charset="0"/>
                <a:cs typeface="Arial" pitchFamily="34" charset="0"/>
              </a:rPr>
              <a:t> ангел».    </a:t>
            </a:r>
            <a:r>
              <a:rPr lang="uk-UA" sz="2800" dirty="0" smtClean="0">
                <a:solidFill>
                  <a:schemeClr val="tx2"/>
                </a:solidFill>
                <a:effectLst>
                  <a:glow rad="228600">
                    <a:schemeClr val="bg2">
                      <a:alpha val="40000"/>
                    </a:schemeClr>
                  </a:glow>
                </a:effectLst>
                <a:latin typeface="Arial" pitchFamily="34" charset="0"/>
                <a:cs typeface="Arial" pitchFamily="34" charset="0"/>
              </a:rPr>
              <a:t>СЦ  т. 3, с.161</a:t>
            </a:r>
            <a:endParaRPr lang="ru-RU" sz="2800" dirty="0" smtClean="0">
              <a:solidFill>
                <a:schemeClr val="tx2"/>
              </a:solidFill>
              <a:effectLst>
                <a:glow rad="228600">
                  <a:schemeClr val="bg2">
                    <a:alpha val="40000"/>
                  </a:schemeClr>
                </a:glow>
              </a:effectLst>
              <a:latin typeface="Arial" pitchFamily="34" charset="0"/>
              <a:cs typeface="Arial" pitchFamily="34" charset="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Заголовок 6"/>
          <p:cNvSpPr txBox="1">
            <a:spLocks noGrp="1"/>
          </p:cNvSpPr>
          <p:nvPr>
            <p:ph type="ctrTitle" sz="quarter"/>
          </p:nvPr>
        </p:nvSpPr>
        <p:spPr bwMode="auto">
          <a:xfrm>
            <a:off x="1428728" y="542594"/>
            <a:ext cx="7358114" cy="2326791"/>
          </a:xfrm>
          <a:prstGeom prst="rect">
            <a:avLst/>
          </a:prstGeom>
          <a:noFill/>
          <a:ln w="12700" cap="sq">
            <a:noFill/>
            <a:miter lim="800000"/>
            <a:headEnd type="none" w="sm" len="sm"/>
            <a:tailEnd type="none" w="sm" len="sm"/>
          </a:ln>
        </p:spPr>
        <p:txBody>
          <a:bodyPr wrap="square" rtlCol="0">
            <a:spAutoFit/>
            <a:scene3d>
              <a:camera prst="orthographicFront"/>
              <a:lightRig rig="glow" dir="tl">
                <a:rot lat="0" lon="0" rev="5400000"/>
              </a:lightRig>
            </a:scene3d>
            <a:sp3d contourW="12700">
              <a:bevelT w="25400" h="25400"/>
              <a:contourClr>
                <a:schemeClr val="accent6">
                  <a:shade val="73000"/>
                </a:schemeClr>
              </a:contourClr>
            </a:sp3d>
          </a:bodyPr>
          <a:lstStyle/>
          <a:p>
            <a:pPr marL="0" marR="0" lvl="0" indent="0" defTabSz="914400" eaLnBrk="1" fontAlgn="auto" latinLnBrk="0" hangingPunct="1">
              <a:lnSpc>
                <a:spcPct val="110000"/>
              </a:lnSpc>
              <a:spcBef>
                <a:spcPts val="0"/>
              </a:spcBef>
              <a:spcAft>
                <a:spcPts val="0"/>
              </a:spcAft>
              <a:buClrTx/>
              <a:buSzTx/>
              <a:buFontTx/>
              <a:buNone/>
              <a:tabLst/>
              <a:defRPr/>
            </a:pPr>
            <a:r>
              <a:rPr kumimoji="0" lang="ru-RU" b="1" dirty="0" smtClean="0">
                <a:ln w="7620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glow rad="101600">
                    <a:srgbClr val="460000"/>
                  </a:glow>
                  <a:outerShdw blurRad="80000" dist="40000" dir="5040000" algn="tl">
                    <a:srgbClr val="000000">
                      <a:alpha val="30000"/>
                    </a:srgbClr>
                  </a:outerShdw>
                </a:effectLst>
                <a:latin typeface="Albertus Extra Bold" pitchFamily="34" charset="0"/>
              </a:rPr>
              <a:t>ПОЧЕМУ </a:t>
            </a:r>
            <a:br>
              <a:rPr kumimoji="0" lang="ru-RU" b="1" dirty="0" smtClean="0">
                <a:ln w="7620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glow rad="101600">
                    <a:srgbClr val="460000"/>
                  </a:glow>
                  <a:outerShdw blurRad="80000" dist="40000" dir="5040000" algn="tl">
                    <a:srgbClr val="000000">
                      <a:alpha val="30000"/>
                    </a:srgbClr>
                  </a:outerShdw>
                </a:effectLst>
                <a:latin typeface="Albertus Extra Bold" pitchFamily="34" charset="0"/>
              </a:rPr>
            </a:br>
            <a:r>
              <a:rPr kumimoji="0" lang="ru-RU" b="1" dirty="0" smtClean="0">
                <a:ln w="7620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glow rad="101600">
                    <a:srgbClr val="460000"/>
                  </a:glow>
                  <a:outerShdw blurRad="80000" dist="40000" dir="5040000" algn="tl">
                    <a:srgbClr val="000000">
                      <a:alpha val="30000"/>
                    </a:srgbClr>
                  </a:outerShdw>
                </a:effectLst>
                <a:latin typeface="Albertus Extra Bold" pitchFamily="34" charset="0"/>
              </a:rPr>
              <a:t>ИМЕННО С ВЕСТЬЮ ТРЕТЬЕГО АНГЕЛА?</a:t>
            </a:r>
            <a:endParaRPr kumimoji="0" lang="ru-RU" b="1" i="0" u="none" strike="noStrike" kern="0" cap="none" spc="0" normalizeH="0" baseline="0" noProof="0" dirty="0">
              <a:ln w="7620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glow rad="101600">
                  <a:srgbClr val="460000"/>
                </a:glow>
                <a:outerShdw blurRad="80000" dist="40000" dir="5040000" algn="tl">
                  <a:srgbClr val="000000">
                    <a:alpha val="30000"/>
                  </a:srgbClr>
                </a:outerShdw>
              </a:effectLst>
              <a:uLnTx/>
              <a:uFillTx/>
              <a:latin typeface="Albertus Extra Bold" pitchFamily="34" charset="0"/>
            </a:endParaRPr>
          </a:p>
        </p:txBody>
      </p:sp>
      <p:pic>
        <p:nvPicPr>
          <p:cNvPr id="3" name="Picture 8" descr="C:\000\NATHAN GREENE\Three AngelsB.jpg"/>
          <p:cNvPicPr>
            <a:picLocks noChangeAspect="1" noChangeArrowheads="1"/>
          </p:cNvPicPr>
          <p:nvPr/>
        </p:nvPicPr>
        <p:blipFill>
          <a:blip r:embed="rId3" cstate="print">
            <a:lum bright="10000" contrast="30000"/>
          </a:blip>
          <a:srcRect/>
          <a:stretch>
            <a:fillRect/>
          </a:stretch>
        </p:blipFill>
        <p:spPr bwMode="auto">
          <a:xfrm>
            <a:off x="3000364" y="3143248"/>
            <a:ext cx="3857652" cy="2893237"/>
          </a:xfrm>
          <a:prstGeom prst="round2DiagRect">
            <a:avLst>
              <a:gd name="adj1" fmla="val 16667"/>
              <a:gd name="adj2" fmla="val 0"/>
            </a:avLst>
          </a:prstGeom>
          <a:ln w="88900" cap="sq">
            <a:solidFill>
              <a:schemeClr val="accent2"/>
            </a:solidFill>
            <a:miter lim="800000"/>
          </a:ln>
          <a:effectLst>
            <a:outerShdw blurRad="254000" algn="tl" rotWithShape="0">
              <a:srgbClr val="000000">
                <a:alpha val="43000"/>
              </a:srgbClr>
            </a:outerShdw>
            <a:reflection blurRad="6350" stA="50000" endA="275" endPos="40000" dist="101600" dir="5400000" sy="-100000" algn="bl" rotWithShape="0"/>
          </a:effectLst>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childTnLst>
                                </p:cTn>
                              </p:par>
                            </p:childTnLst>
                          </p:cTn>
                        </p:par>
                        <p:par>
                          <p:cTn id="8" fill="hold">
                            <p:stCondLst>
                              <p:cond delay="1000"/>
                            </p:stCondLst>
                            <p:childTnLst>
                              <p:par>
                                <p:cTn id="9" presetID="10" presetClass="entr" presetSubtype="0" fill="hold" nodeType="afterEffect">
                                  <p:stCondLst>
                                    <p:cond delay="50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Заголовок 6"/>
          <p:cNvSpPr txBox="1">
            <a:spLocks/>
          </p:cNvSpPr>
          <p:nvPr/>
        </p:nvSpPr>
        <p:spPr bwMode="auto">
          <a:xfrm>
            <a:off x="1142976" y="627878"/>
            <a:ext cx="7358114" cy="770082"/>
          </a:xfrm>
          <a:prstGeom prst="rect">
            <a:avLst/>
          </a:prstGeom>
          <a:noFill/>
          <a:ln w="12700" cap="sq">
            <a:noFill/>
            <a:miter lim="800000"/>
            <a:headEnd type="none" w="sm" len="sm"/>
            <a:tailEnd type="none" w="sm" len="sm"/>
          </a:ln>
        </p:spPr>
        <p:txBody>
          <a:bodyPr vert="horz" wrap="square" lIns="92075" tIns="46037" rIns="92075" bIns="46037" numCol="1" rtlCol="0" anchor="ctr" anchorCtr="0" compatLnSpc="1">
            <a:prstTxWarp prst="textNoShape">
              <a:avLst/>
            </a:prstTxWarp>
            <a:spAutoFit/>
            <a:scene3d>
              <a:camera prst="orthographicFront"/>
              <a:lightRig rig="glow" dir="tl">
                <a:rot lat="0" lon="0" rev="5400000"/>
              </a:lightRig>
            </a:scene3d>
            <a:sp3d contourW="12700">
              <a:bevelT w="25400" h="25400"/>
              <a:contourClr>
                <a:schemeClr val="accent6">
                  <a:shade val="73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4400" b="1" i="0" u="none" strike="noStrike" kern="0" cap="none" spc="0" normalizeH="0" baseline="0" noProof="0" dirty="0" smtClean="0">
                <a:ln w="7620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glow rad="101600">
                    <a:srgbClr val="3E0000"/>
                  </a:glow>
                  <a:outerShdw blurRad="80000" dist="40000" dir="5040000" algn="tl">
                    <a:srgbClr val="000000">
                      <a:alpha val="30000"/>
                    </a:srgbClr>
                  </a:outerShdw>
                </a:effectLst>
                <a:uLnTx/>
                <a:uFillTx/>
                <a:latin typeface="Albertus Extra Bold" pitchFamily="34" charset="0"/>
                <a:ea typeface="+mj-ea"/>
                <a:cs typeface="+mj-cs"/>
              </a:rPr>
              <a:t>КЛЮЧЕВАЯ ИДЕЯ</a:t>
            </a:r>
            <a:endParaRPr kumimoji="0" lang="ru-RU" sz="4400" b="1" i="0" u="none" strike="noStrike" kern="0" cap="none" spc="0" normalizeH="0" baseline="0" noProof="0" dirty="0">
              <a:ln w="7620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glow rad="101600">
                  <a:srgbClr val="3E0000"/>
                </a:glow>
                <a:outerShdw blurRad="80000" dist="40000" dir="5040000" algn="tl">
                  <a:srgbClr val="000000">
                    <a:alpha val="30000"/>
                  </a:srgbClr>
                </a:outerShdw>
              </a:effectLst>
              <a:uLnTx/>
              <a:uFillTx/>
              <a:latin typeface="Albertus Extra Bold" pitchFamily="34" charset="0"/>
              <a:ea typeface="+mj-ea"/>
              <a:cs typeface="+mj-cs"/>
            </a:endParaRPr>
          </a:p>
        </p:txBody>
      </p:sp>
      <p:sp>
        <p:nvSpPr>
          <p:cNvPr id="12" name="Прямоугольник 11"/>
          <p:cNvSpPr/>
          <p:nvPr/>
        </p:nvSpPr>
        <p:spPr>
          <a:xfrm>
            <a:off x="1142976" y="1571612"/>
            <a:ext cx="6929486" cy="71438"/>
          </a:xfrm>
          <a:prstGeom prst="rect">
            <a:avLst/>
          </a:prstGeom>
          <a:gradFill flip="none" rotWithShape="1">
            <a:gsLst>
              <a:gs pos="0">
                <a:srgbClr val="825600"/>
              </a:gs>
              <a:gs pos="13000">
                <a:srgbClr val="FFA800">
                  <a:alpha val="48000"/>
                </a:srgbClr>
              </a:gs>
              <a:gs pos="28000">
                <a:srgbClr val="825600"/>
              </a:gs>
              <a:gs pos="42999">
                <a:srgbClr val="FFA800"/>
              </a:gs>
              <a:gs pos="58000">
                <a:srgbClr val="825600"/>
              </a:gs>
              <a:gs pos="72000">
                <a:srgbClr val="FFA800"/>
              </a:gs>
              <a:gs pos="87000">
                <a:srgbClr val="825600"/>
              </a:gs>
              <a:gs pos="100000">
                <a:srgbClr val="FFA800"/>
              </a:gs>
            </a:gsLst>
            <a:path path="circle">
              <a:fillToRect r="100000" b="100000"/>
            </a:path>
            <a:tileRect l="-100000" t="-100000"/>
          </a:gradFill>
          <a:ln w="28575">
            <a:solidFill>
              <a:srgbClr val="C864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dirty="0"/>
          </a:p>
        </p:txBody>
      </p:sp>
      <p:pic>
        <p:nvPicPr>
          <p:cNvPr id="5" name="Picture 5" descr="C:\000\GOODSALT\3 angels earth light.jpg"/>
          <p:cNvPicPr>
            <a:picLocks noChangeAspect="1" noChangeArrowheads="1"/>
          </p:cNvPicPr>
          <p:nvPr/>
        </p:nvPicPr>
        <p:blipFill>
          <a:blip r:embed="rId3" cstate="print">
            <a:lum contrast="20000"/>
          </a:blip>
          <a:srcRect/>
          <a:stretch>
            <a:fillRect/>
          </a:stretch>
        </p:blipFill>
        <p:spPr bwMode="auto">
          <a:xfrm>
            <a:off x="1333478" y="2285992"/>
            <a:ext cx="4448973" cy="3357586"/>
          </a:xfrm>
          <a:prstGeom prst="round2DiagRect">
            <a:avLst>
              <a:gd name="adj1" fmla="val 16667"/>
              <a:gd name="adj2" fmla="val 0"/>
            </a:avLst>
          </a:prstGeom>
          <a:ln w="88900" cap="sq">
            <a:solidFill>
              <a:schemeClr val="accent2"/>
            </a:solidFill>
            <a:miter lim="800000"/>
          </a:ln>
          <a:effectLst>
            <a:outerShdw blurRad="254000" algn="tl" rotWithShape="0">
              <a:srgbClr val="000000">
                <a:alpha val="43000"/>
              </a:srgbClr>
            </a:outerShdw>
            <a:reflection blurRad="6350" stA="50000" endA="275" endPos="40000" dist="101600" dir="5400000" sy="-100000" algn="bl" rotWithShape="0"/>
          </a:effectLst>
        </p:spPr>
      </p:pic>
      <p:pic>
        <p:nvPicPr>
          <p:cNvPr id="3074" name="Picture 2" descr="C:\000\DanRev\0523001X1.jpg"/>
          <p:cNvPicPr>
            <a:picLocks noChangeAspect="1" noChangeArrowheads="1"/>
          </p:cNvPicPr>
          <p:nvPr/>
        </p:nvPicPr>
        <p:blipFill>
          <a:blip r:embed="rId4" cstate="print"/>
          <a:srcRect/>
          <a:stretch>
            <a:fillRect/>
          </a:stretch>
        </p:blipFill>
        <p:spPr bwMode="auto">
          <a:xfrm>
            <a:off x="5334006" y="4000504"/>
            <a:ext cx="3024208" cy="2268156"/>
          </a:xfrm>
          <a:prstGeom prst="round2DiagRect">
            <a:avLst>
              <a:gd name="adj1" fmla="val 16667"/>
              <a:gd name="adj2" fmla="val 0"/>
            </a:avLst>
          </a:prstGeom>
          <a:ln w="88900" cap="sq">
            <a:solidFill>
              <a:schemeClr val="accent2"/>
            </a:solidFill>
            <a:miter lim="800000"/>
          </a:ln>
          <a:effectLst>
            <a:outerShdw blurRad="254000" algn="tl" rotWithShape="0">
              <a:srgbClr val="000000">
                <a:alpha val="43000"/>
              </a:srgbClr>
            </a:outerShdw>
            <a:reflection blurRad="6350" stA="50000" endA="275" endPos="40000" dist="101600" dir="5400000" sy="-100000" algn="bl" rotWithShape="0"/>
          </a:effectLst>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7" presetClass="entr" presetSubtype="1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2000" fill="hold"/>
                                        <p:tgtEl>
                                          <p:spTgt spid="5"/>
                                        </p:tgtEl>
                                        <p:attrNameLst>
                                          <p:attrName>ppt_w</p:attrName>
                                        </p:attrNameLst>
                                      </p:cBhvr>
                                      <p:tavLst>
                                        <p:tav tm="0">
                                          <p:val>
                                            <p:fltVal val="0"/>
                                          </p:val>
                                        </p:tav>
                                        <p:tav tm="100000">
                                          <p:val>
                                            <p:strVal val="#ppt_w"/>
                                          </p:val>
                                        </p:tav>
                                      </p:tavLst>
                                    </p:anim>
                                    <p:anim calcmode="lin" valueType="num">
                                      <p:cBhvr>
                                        <p:cTn id="12" dur="2000" fill="hold"/>
                                        <p:tgtEl>
                                          <p:spTgt spid="5"/>
                                        </p:tgtEl>
                                        <p:attrNameLst>
                                          <p:attrName>ppt_h</p:attrName>
                                        </p:attrNameLst>
                                      </p:cBhvr>
                                      <p:tavLst>
                                        <p:tav tm="0">
                                          <p:val>
                                            <p:strVal val="#ppt_h"/>
                                          </p:val>
                                        </p:tav>
                                        <p:tav tm="100000">
                                          <p:val>
                                            <p:strVal val="#ppt_h"/>
                                          </p:val>
                                        </p:tav>
                                      </p:tavLst>
                                    </p:anim>
                                  </p:childTnLst>
                                </p:cTn>
                              </p:par>
                            </p:childTnLst>
                          </p:cTn>
                        </p:par>
                        <p:par>
                          <p:cTn id="13" fill="hold">
                            <p:stCondLst>
                              <p:cond delay="2500"/>
                            </p:stCondLst>
                            <p:childTnLst>
                              <p:par>
                                <p:cTn id="14" presetID="37" presetClass="entr" presetSubtype="0" fill="hold" nodeType="afterEffect">
                                  <p:stCondLst>
                                    <p:cond delay="0"/>
                                  </p:stCondLst>
                                  <p:childTnLst>
                                    <p:set>
                                      <p:cBhvr>
                                        <p:cTn id="15" dur="1" fill="hold">
                                          <p:stCondLst>
                                            <p:cond delay="0"/>
                                          </p:stCondLst>
                                        </p:cTn>
                                        <p:tgtEl>
                                          <p:spTgt spid="3074"/>
                                        </p:tgtEl>
                                        <p:attrNameLst>
                                          <p:attrName>style.visibility</p:attrName>
                                        </p:attrNameLst>
                                      </p:cBhvr>
                                      <p:to>
                                        <p:strVal val="visible"/>
                                      </p:to>
                                    </p:set>
                                    <p:animEffect transition="in" filter="fade">
                                      <p:cBhvr>
                                        <p:cTn id="16" dur="1000"/>
                                        <p:tgtEl>
                                          <p:spTgt spid="3074"/>
                                        </p:tgtEl>
                                      </p:cBhvr>
                                    </p:animEffect>
                                    <p:anim calcmode="lin" valueType="num">
                                      <p:cBhvr>
                                        <p:cTn id="17" dur="1000" fill="hold"/>
                                        <p:tgtEl>
                                          <p:spTgt spid="3074"/>
                                        </p:tgtEl>
                                        <p:attrNameLst>
                                          <p:attrName>ppt_x</p:attrName>
                                        </p:attrNameLst>
                                      </p:cBhvr>
                                      <p:tavLst>
                                        <p:tav tm="0">
                                          <p:val>
                                            <p:strVal val="#ppt_x"/>
                                          </p:val>
                                        </p:tav>
                                        <p:tav tm="100000">
                                          <p:val>
                                            <p:strVal val="#ppt_x"/>
                                          </p:val>
                                        </p:tav>
                                      </p:tavLst>
                                    </p:anim>
                                    <p:anim calcmode="lin" valueType="num">
                                      <p:cBhvr>
                                        <p:cTn id="18" dur="900" decel="100000" fill="hold"/>
                                        <p:tgtEl>
                                          <p:spTgt spid="3074"/>
                                        </p:tgtEl>
                                        <p:attrNameLst>
                                          <p:attrName>ppt_y</p:attrName>
                                        </p:attrNameLst>
                                      </p:cBhvr>
                                      <p:tavLst>
                                        <p:tav tm="0">
                                          <p:val>
                                            <p:strVal val="#ppt_y+1"/>
                                          </p:val>
                                        </p:tav>
                                        <p:tav tm="100000">
                                          <p:val>
                                            <p:strVal val="#ppt_y-.03"/>
                                          </p:val>
                                        </p:tav>
                                      </p:tavLst>
                                    </p:anim>
                                    <p:anim calcmode="lin" valueType="num">
                                      <p:cBhvr>
                                        <p:cTn id="19" dur="100" accel="100000" fill="hold">
                                          <p:stCondLst>
                                            <p:cond delay="900"/>
                                          </p:stCondLst>
                                        </p:cTn>
                                        <p:tgtEl>
                                          <p:spTgt spid="3074"/>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Заголовок 6"/>
          <p:cNvSpPr txBox="1">
            <a:spLocks/>
          </p:cNvSpPr>
          <p:nvPr/>
        </p:nvSpPr>
        <p:spPr bwMode="auto">
          <a:xfrm>
            <a:off x="0" y="658653"/>
            <a:ext cx="9144000" cy="708526"/>
          </a:xfrm>
          <a:prstGeom prst="rect">
            <a:avLst/>
          </a:prstGeom>
          <a:noFill/>
          <a:ln w="12700" cap="sq">
            <a:noFill/>
            <a:miter lim="800000"/>
            <a:headEnd type="none" w="sm" len="sm"/>
            <a:tailEnd type="none" w="sm" len="sm"/>
          </a:ln>
        </p:spPr>
        <p:txBody>
          <a:bodyPr vert="horz" wrap="square" lIns="92075" tIns="46037" rIns="92075" bIns="46037" numCol="1" rtlCol="0" anchor="ctr" anchorCtr="0" compatLnSpc="1">
            <a:prstTxWarp prst="textNoShape">
              <a:avLst/>
            </a:prstTxWarp>
            <a:spAutoFit/>
            <a:scene3d>
              <a:camera prst="orthographicFront"/>
              <a:lightRig rig="glow" dir="tl">
                <a:rot lat="0" lon="0" rev="5400000"/>
              </a:lightRig>
            </a:scene3d>
            <a:sp3d contourW="12700">
              <a:bevelT w="25400" h="25400"/>
              <a:contourClr>
                <a:schemeClr val="accent6">
                  <a:shade val="73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4000" b="1" i="0" u="none" strike="noStrike" kern="0" cap="none" spc="0" normalizeH="0" baseline="0" noProof="0" dirty="0" smtClean="0">
                <a:ln w="7620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glow rad="101600">
                    <a:srgbClr val="3E0000"/>
                  </a:glow>
                  <a:outerShdw blurRad="80000" dist="40000" dir="5040000" algn="tl">
                    <a:srgbClr val="000000">
                      <a:alpha val="30000"/>
                    </a:srgbClr>
                  </a:outerShdw>
                </a:effectLst>
                <a:uLnTx/>
                <a:uFillTx/>
                <a:latin typeface="Albertus Extra Bold" pitchFamily="34" charset="0"/>
                <a:ea typeface="+mj-ea"/>
                <a:cs typeface="+mj-cs"/>
              </a:rPr>
              <a:t>ПОКЛОНЕНИЕ И НАЧЕРТАНИЕ</a:t>
            </a:r>
            <a:endParaRPr kumimoji="0" lang="ru-RU" sz="4000" b="1" i="0" u="none" strike="noStrike" kern="0" cap="none" spc="0" normalizeH="0" baseline="0" noProof="0" dirty="0">
              <a:ln w="7620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glow rad="101600">
                  <a:srgbClr val="3E0000"/>
                </a:glow>
                <a:outerShdw blurRad="80000" dist="40000" dir="5040000" algn="tl">
                  <a:srgbClr val="000000">
                    <a:alpha val="30000"/>
                  </a:srgbClr>
                </a:outerShdw>
              </a:effectLst>
              <a:uLnTx/>
              <a:uFillTx/>
              <a:latin typeface="Albertus Extra Bold" pitchFamily="34" charset="0"/>
              <a:ea typeface="+mj-ea"/>
              <a:cs typeface="+mj-cs"/>
            </a:endParaRPr>
          </a:p>
        </p:txBody>
      </p:sp>
      <p:sp>
        <p:nvSpPr>
          <p:cNvPr id="12" name="Прямоугольник 11"/>
          <p:cNvSpPr/>
          <p:nvPr/>
        </p:nvSpPr>
        <p:spPr>
          <a:xfrm>
            <a:off x="1142976" y="1571612"/>
            <a:ext cx="6929486" cy="71438"/>
          </a:xfrm>
          <a:prstGeom prst="rect">
            <a:avLst/>
          </a:prstGeom>
          <a:gradFill flip="none" rotWithShape="1">
            <a:gsLst>
              <a:gs pos="0">
                <a:srgbClr val="825600"/>
              </a:gs>
              <a:gs pos="13000">
                <a:srgbClr val="FFA800">
                  <a:alpha val="48000"/>
                </a:srgbClr>
              </a:gs>
              <a:gs pos="28000">
                <a:srgbClr val="825600"/>
              </a:gs>
              <a:gs pos="42999">
                <a:srgbClr val="FFA800"/>
              </a:gs>
              <a:gs pos="58000">
                <a:srgbClr val="825600"/>
              </a:gs>
              <a:gs pos="72000">
                <a:srgbClr val="FFA800"/>
              </a:gs>
              <a:gs pos="87000">
                <a:srgbClr val="825600"/>
              </a:gs>
              <a:gs pos="100000">
                <a:srgbClr val="FFA800"/>
              </a:gs>
            </a:gsLst>
            <a:path path="circle">
              <a:fillToRect r="100000" b="100000"/>
            </a:path>
            <a:tileRect l="-100000" t="-100000"/>
          </a:gradFill>
          <a:ln w="28575">
            <a:solidFill>
              <a:srgbClr val="C864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dirty="0"/>
          </a:p>
        </p:txBody>
      </p:sp>
      <p:sp>
        <p:nvSpPr>
          <p:cNvPr id="4" name="Прямоугольник 3"/>
          <p:cNvSpPr/>
          <p:nvPr/>
        </p:nvSpPr>
        <p:spPr>
          <a:xfrm>
            <a:off x="1214414" y="2571744"/>
            <a:ext cx="7858180" cy="1754326"/>
          </a:xfrm>
          <a:prstGeom prst="rect">
            <a:avLst/>
          </a:prstGeom>
        </p:spPr>
        <p:txBody>
          <a:bodyPr wrap="square">
            <a:spAutoFit/>
          </a:bodyPr>
          <a:lstStyle/>
          <a:p>
            <a:r>
              <a:rPr lang="ru-RU" sz="3600" dirty="0" smtClean="0">
                <a:solidFill>
                  <a:schemeClr val="tx1">
                    <a:lumMod val="20000"/>
                    <a:lumOff val="80000"/>
                  </a:schemeClr>
                </a:solidFill>
                <a:effectLst>
                  <a:glow rad="228600">
                    <a:schemeClr val="bg2">
                      <a:alpha val="40000"/>
                    </a:schemeClr>
                  </a:glow>
                </a:effectLst>
                <a:latin typeface="Arial" pitchFamily="34" charset="0"/>
                <a:cs typeface="Arial" pitchFamily="34" charset="0"/>
              </a:rPr>
              <a:t>… кто поклоняется зверю и образу его и принимает начертание на чело свое, или на руку свою.</a:t>
            </a:r>
            <a:endParaRPr lang="ru-RU" sz="3600" dirty="0" smtClean="0">
              <a:solidFill>
                <a:schemeClr val="tx1">
                  <a:lumMod val="20000"/>
                  <a:lumOff val="80000"/>
                </a:schemeClr>
              </a:solidFill>
              <a:effectLst>
                <a:glow rad="228600">
                  <a:srgbClr val="280000">
                    <a:alpha val="40000"/>
                  </a:srgbClr>
                </a:glow>
              </a:effectLst>
              <a:latin typeface="Arial" pitchFamily="34" charset="0"/>
              <a:cs typeface="Arial" pitchFamily="34" charset="0"/>
            </a:endParaRPr>
          </a:p>
        </p:txBody>
      </p:sp>
      <p:sp>
        <p:nvSpPr>
          <p:cNvPr id="5" name="Прямоугольник 4"/>
          <p:cNvSpPr/>
          <p:nvPr/>
        </p:nvSpPr>
        <p:spPr>
          <a:xfrm>
            <a:off x="2428860" y="1915531"/>
            <a:ext cx="4572032" cy="584775"/>
          </a:xfrm>
          <a:prstGeom prst="rect">
            <a:avLst/>
          </a:prstGeom>
        </p:spPr>
        <p:txBody>
          <a:bodyPr wrap="square">
            <a:spAutoFit/>
          </a:bodyPr>
          <a:lstStyle/>
          <a:p>
            <a:pPr algn="ctr"/>
            <a:r>
              <a:rPr lang="uk-UA" sz="3200" dirty="0" err="1" smtClean="0">
                <a:effectLst>
                  <a:glow rad="228600">
                    <a:srgbClr val="280000">
                      <a:alpha val="40000"/>
                    </a:srgbClr>
                  </a:glow>
                </a:effectLst>
                <a:latin typeface="Arial" pitchFamily="34" charset="0"/>
                <a:cs typeface="Arial" pitchFamily="34" charset="0"/>
              </a:rPr>
              <a:t>Откр</a:t>
            </a:r>
            <a:r>
              <a:rPr lang="uk-UA" sz="3200" dirty="0" smtClean="0">
                <a:effectLst>
                  <a:glow rad="228600">
                    <a:srgbClr val="280000">
                      <a:alpha val="40000"/>
                    </a:srgbClr>
                  </a:glow>
                </a:effectLst>
                <a:latin typeface="Arial" pitchFamily="34" charset="0"/>
                <a:cs typeface="Arial" pitchFamily="34" charset="0"/>
              </a:rPr>
              <a:t>. 14:9</a:t>
            </a:r>
            <a:endParaRPr lang="ru-RU" sz="3200" dirty="0" smtClean="0">
              <a:effectLst>
                <a:glow rad="228600">
                  <a:srgbClr val="280000">
                    <a:alpha val="40000"/>
                  </a:srgbClr>
                </a:glow>
              </a:effectLst>
              <a:latin typeface="Arial" pitchFamily="34" charset="0"/>
              <a:cs typeface="Arial" pitchFamily="34" charset="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childTnLst>
                                </p:cTn>
                              </p:par>
                            </p:childTnLst>
                          </p:cTn>
                        </p:par>
                        <p:par>
                          <p:cTn id="12" fill="hold">
                            <p:stCondLst>
                              <p:cond delay="1500"/>
                            </p:stCondLst>
                            <p:childTnLst>
                              <p:par>
                                <p:cTn id="13" presetID="10" presetClass="entr" presetSubtype="0" fill="hold" grpId="0"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4" grpId="0"/>
      <p:bldP spid="5" grpId="0"/>
    </p:bldLst>
  </p:timing>
</p:sld>
</file>

<file path=ppt/theme/theme1.xml><?xml version="1.0" encoding="utf-8"?>
<a:theme xmlns:a="http://schemas.openxmlformats.org/drawingml/2006/main" name="Шаблон оформления «Чернильница»">
  <a:themeElements>
    <a:clrScheme name="Шаблон оформления «Чернильница» 4">
      <a:dk1>
        <a:srgbClr val="000000"/>
      </a:dk1>
      <a:lt1>
        <a:srgbClr val="FFCC66"/>
      </a:lt1>
      <a:dk2>
        <a:srgbClr val="800000"/>
      </a:dk2>
      <a:lt2>
        <a:srgbClr val="FFCC66"/>
      </a:lt2>
      <a:accent1>
        <a:srgbClr val="339933"/>
      </a:accent1>
      <a:accent2>
        <a:srgbClr val="CC6600"/>
      </a:accent2>
      <a:accent3>
        <a:srgbClr val="C0AAAA"/>
      </a:accent3>
      <a:accent4>
        <a:srgbClr val="DAAE56"/>
      </a:accent4>
      <a:accent5>
        <a:srgbClr val="ADCAAD"/>
      </a:accent5>
      <a:accent6>
        <a:srgbClr val="B95C00"/>
      </a:accent6>
      <a:hlink>
        <a:srgbClr val="0033CC"/>
      </a:hlink>
      <a:folHlink>
        <a:srgbClr val="FFCC66"/>
      </a:folHlink>
    </a:clrScheme>
    <a:fontScheme name="Шаблон оформления «Чернильница»">
      <a:majorFont>
        <a:latin typeface="Times New Roman"/>
        <a:ea typeface=""/>
        <a:cs typeface=""/>
      </a:majorFont>
      <a:minorFont>
        <a:latin typeface="Times New Roman"/>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Шаблон оформления «Чернильница» 1">
        <a:dk1>
          <a:srgbClr val="000000"/>
        </a:dk1>
        <a:lt1>
          <a:srgbClr val="FFFF99"/>
        </a:lt1>
        <a:dk2>
          <a:srgbClr val="003300"/>
        </a:dk2>
        <a:lt2>
          <a:srgbClr val="FFCC66"/>
        </a:lt2>
        <a:accent1>
          <a:srgbClr val="CC3300"/>
        </a:accent1>
        <a:accent2>
          <a:srgbClr val="009999"/>
        </a:accent2>
        <a:accent3>
          <a:srgbClr val="AAADAA"/>
        </a:accent3>
        <a:accent4>
          <a:srgbClr val="DADA82"/>
        </a:accent4>
        <a:accent5>
          <a:srgbClr val="E2ADAA"/>
        </a:accent5>
        <a:accent6>
          <a:srgbClr val="008A8A"/>
        </a:accent6>
        <a:hlink>
          <a:srgbClr val="660033"/>
        </a:hlink>
        <a:folHlink>
          <a:srgbClr val="336633"/>
        </a:folHlink>
      </a:clrScheme>
      <a:clrMap bg1="dk2" tx1="lt1" bg2="dk1" tx2="lt2" accent1="accent1" accent2="accent2" accent3="accent3" accent4="accent4" accent5="accent5" accent6="accent6" hlink="hlink" folHlink="folHlink"/>
    </a:extraClrScheme>
    <a:extraClrScheme>
      <a:clrScheme name="Шаблон оформления «Чернильница» 2">
        <a:dk1>
          <a:srgbClr val="000000"/>
        </a:dk1>
        <a:lt1>
          <a:srgbClr val="FFFFCC"/>
        </a:lt1>
        <a:dk2>
          <a:srgbClr val="333300"/>
        </a:dk2>
        <a:lt2>
          <a:srgbClr val="3333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Шаблон оформления «Чернильница» 3">
        <a:dk1>
          <a:srgbClr val="000000"/>
        </a:dk1>
        <a:lt1>
          <a:srgbClr val="00FFFF"/>
        </a:lt1>
        <a:dk2>
          <a:srgbClr val="0000FF"/>
        </a:dk2>
        <a:lt2>
          <a:srgbClr val="FFFF00"/>
        </a:lt2>
        <a:accent1>
          <a:srgbClr val="FF9900"/>
        </a:accent1>
        <a:accent2>
          <a:srgbClr val="00FFFF"/>
        </a:accent2>
        <a:accent3>
          <a:srgbClr val="AAAAFF"/>
        </a:accent3>
        <a:accent4>
          <a:srgbClr val="00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Шаблон оформления «Чернильница» 4">
        <a:dk1>
          <a:srgbClr val="000000"/>
        </a:dk1>
        <a:lt1>
          <a:srgbClr val="FFCC66"/>
        </a:lt1>
        <a:dk2>
          <a:srgbClr val="800000"/>
        </a:dk2>
        <a:lt2>
          <a:srgbClr val="FFCC66"/>
        </a:lt2>
        <a:accent1>
          <a:srgbClr val="339933"/>
        </a:accent1>
        <a:accent2>
          <a:srgbClr val="CC6600"/>
        </a:accent2>
        <a:accent3>
          <a:srgbClr val="C0AAAA"/>
        </a:accent3>
        <a:accent4>
          <a:srgbClr val="DAAE56"/>
        </a:accent4>
        <a:accent5>
          <a:srgbClr val="ADCAAD"/>
        </a:accent5>
        <a:accent6>
          <a:srgbClr val="B95C00"/>
        </a:accent6>
        <a:hlink>
          <a:srgbClr val="0033CC"/>
        </a:hlink>
        <a:folHlink>
          <a:srgbClr val="FFCC66"/>
        </a:folHlink>
      </a:clrScheme>
      <a:clrMap bg1="dk2" tx1="lt1" bg2="dk1" tx2="lt2" accent1="accent1" accent2="accent2" accent3="accent3" accent4="accent4" accent5="accent5" accent6="accent6" hlink="hlink" folHlink="folHlink"/>
    </a:extraClrScheme>
    <a:extraClrScheme>
      <a:clrScheme name="Шаблон оформления «Чернильница» 5">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Шаблон оформления «Чернильница» 6">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Шаблон оформления «Чернильница» 7">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Шаблон оформления «Чернильница»</Template>
  <TotalTime>7923</TotalTime>
  <Words>5541</Words>
  <Application>Microsoft Office PowerPoint</Application>
  <PresentationFormat>Экран (4:3)</PresentationFormat>
  <Paragraphs>332</Paragraphs>
  <Slides>51</Slides>
  <Notes>51</Notes>
  <HiddenSlides>7</HiddenSlides>
  <MMClips>1</MMClips>
  <ScaleCrop>false</ScaleCrop>
  <HeadingPairs>
    <vt:vector size="4" baseType="variant">
      <vt:variant>
        <vt:lpstr>Тема</vt:lpstr>
      </vt:variant>
      <vt:variant>
        <vt:i4>1</vt:i4>
      </vt:variant>
      <vt:variant>
        <vt:lpstr>Заголовки слайдов</vt:lpstr>
      </vt:variant>
      <vt:variant>
        <vt:i4>51</vt:i4>
      </vt:variant>
    </vt:vector>
  </HeadingPairs>
  <TitlesOfParts>
    <vt:vector size="52" baseType="lpstr">
      <vt:lpstr>Шаблон оформления «Чернильница»</vt:lpstr>
      <vt:lpstr>СВЯЗЬ ВЕСТИ О ЗДОРОВЬЕ И ВЕСТИ ТРЕТЬЕГО АНГЕЛА</vt:lpstr>
      <vt:lpstr>Презентация PowerPoint</vt:lpstr>
      <vt:lpstr>Презентация PowerPoint</vt:lpstr>
      <vt:lpstr>Презентация PowerPoint</vt:lpstr>
      <vt:lpstr>Презентация PowerPoint</vt:lpstr>
      <vt:lpstr>Презентация PowerPoint</vt:lpstr>
      <vt:lpstr>ПОЧЕМУ  ИМЕННО С ВЕСТЬЮ ТРЕТЬЕГО АНГЕЛА?</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СВЯЗЬ ВЕСТИ О ЗДОРОВЬЕ И ТРЕХАНГЕЛЬСКОЙ ВЕСТИ</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Связь вести 3-го ангела и вести о здоровье</dc:title>
  <dc:creator>Sergii</dc:creator>
  <cp:lastModifiedBy>Сергiй</cp:lastModifiedBy>
  <cp:revision>48</cp:revision>
  <dcterms:created xsi:type="dcterms:W3CDTF">2008-03-16T18:10:53Z</dcterms:created>
  <dcterms:modified xsi:type="dcterms:W3CDTF">2014-03-03T20:28:39Z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TC010690591049</vt:lpwstr>
  </property>
</Properties>
</file>